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277" r:id="rId1"/>
  </p:sldMasterIdLst>
  <p:notesMasterIdLst>
    <p:notesMasterId r:id="rId25"/>
  </p:notesMasterIdLst>
  <p:sldIdLst>
    <p:sldId id="1421" r:id="rId2"/>
    <p:sldId id="1422" r:id="rId3"/>
    <p:sldId id="955" r:id="rId4"/>
    <p:sldId id="1462" r:id="rId5"/>
    <p:sldId id="1491" r:id="rId6"/>
    <p:sldId id="1490" r:id="rId7"/>
    <p:sldId id="1492" r:id="rId8"/>
    <p:sldId id="1495" r:id="rId9"/>
    <p:sldId id="1496" r:id="rId10"/>
    <p:sldId id="1497" r:id="rId11"/>
    <p:sldId id="1498" r:id="rId12"/>
    <p:sldId id="1493" r:id="rId13"/>
    <p:sldId id="1499" r:id="rId14"/>
    <p:sldId id="1501" r:id="rId15"/>
    <p:sldId id="1502" r:id="rId16"/>
    <p:sldId id="1503" r:id="rId17"/>
    <p:sldId id="1500" r:id="rId18"/>
    <p:sldId id="1504" r:id="rId19"/>
    <p:sldId id="1505" r:id="rId20"/>
    <p:sldId id="1506" r:id="rId21"/>
    <p:sldId id="1507" r:id="rId22"/>
    <p:sldId id="1468" r:id="rId23"/>
    <p:sldId id="1489" r:id="rId24"/>
  </p:sldIdLst>
  <p:sldSz cx="9144000" cy="5143500" type="screen16x9"/>
  <p:notesSz cx="6858000" cy="9144000"/>
  <p:defaultTextStyle>
    <a:defPPr>
      <a:defRPr lang="en-GB"/>
    </a:defPPr>
    <a:lvl1pPr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1pPr>
    <a:lvl2pPr marL="4572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2pPr>
    <a:lvl3pPr marL="9144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3pPr>
    <a:lvl4pPr marL="13716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4pPr>
    <a:lvl5pPr marL="18288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5pPr>
    <a:lvl6pPr marL="2286000" algn="l" defTabSz="914400" rtl="0" eaLnBrk="1" latinLnBrk="0" hangingPunct="1">
      <a:defRPr kern="1200">
        <a:solidFill>
          <a:schemeClr val="bg1"/>
        </a:solidFill>
        <a:latin typeface="Arial" charset="0"/>
        <a:ea typeface="+mn-ea"/>
        <a:cs typeface="Lucida Sans Unicode" charset="0"/>
      </a:defRPr>
    </a:lvl6pPr>
    <a:lvl7pPr marL="2743200" algn="l" defTabSz="914400" rtl="0" eaLnBrk="1" latinLnBrk="0" hangingPunct="1">
      <a:defRPr kern="1200">
        <a:solidFill>
          <a:schemeClr val="bg1"/>
        </a:solidFill>
        <a:latin typeface="Arial" charset="0"/>
        <a:ea typeface="+mn-ea"/>
        <a:cs typeface="Lucida Sans Unicode" charset="0"/>
      </a:defRPr>
    </a:lvl7pPr>
    <a:lvl8pPr marL="3200400" algn="l" defTabSz="914400" rtl="0" eaLnBrk="1" latinLnBrk="0" hangingPunct="1">
      <a:defRPr kern="1200">
        <a:solidFill>
          <a:schemeClr val="bg1"/>
        </a:solidFill>
        <a:latin typeface="Arial" charset="0"/>
        <a:ea typeface="+mn-ea"/>
        <a:cs typeface="Lucida Sans Unicode" charset="0"/>
      </a:defRPr>
    </a:lvl8pPr>
    <a:lvl9pPr marL="3657600" algn="l" defTabSz="914400" rtl="0" eaLnBrk="1" latinLnBrk="0" hangingPunct="1">
      <a:defRPr kern="1200">
        <a:solidFill>
          <a:schemeClr val="bg1"/>
        </a:solidFill>
        <a:latin typeface="Arial" charset="0"/>
        <a:ea typeface="+mn-ea"/>
        <a:cs typeface="Lucida Sans Unicode"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30400"/>
    <a:srgbClr val="000D14"/>
    <a:srgbClr val="000806"/>
    <a:srgbClr val="000403"/>
    <a:srgbClr val="004C22"/>
    <a:srgbClr val="050701"/>
    <a:srgbClr val="020103"/>
    <a:srgbClr val="040000"/>
    <a:srgbClr val="0404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2" autoAdjust="0"/>
    <p:restoredTop sz="85035" autoAdjust="0"/>
  </p:normalViewPr>
  <p:slideViewPr>
    <p:cSldViewPr>
      <p:cViewPr varScale="1">
        <p:scale>
          <a:sx n="65" d="100"/>
          <a:sy n="65" d="100"/>
        </p:scale>
        <p:origin x="78" y="1122"/>
      </p:cViewPr>
      <p:guideLst>
        <p:guide orient="horz" pos="1620"/>
        <p:guide pos="2880"/>
      </p:guideLst>
    </p:cSldViewPr>
  </p:slideViewPr>
  <p:outlineViewPr>
    <p:cViewPr varScale="1">
      <p:scale>
        <a:sx n="33" d="100"/>
        <a:sy n="33" d="100"/>
      </p:scale>
      <p:origin x="0" y="-10938"/>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endParaRPr lang="en-US"/>
          </a:p>
        </p:txBody>
      </p:sp>
      <p:sp>
        <p:nvSpPr>
          <p:cNvPr id="8194"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8195" name="Rectangle 3"/>
          <p:cNvSpPr>
            <a:spLocks noGrp="1" noChangeArrowheads="1"/>
          </p:cNvSpPr>
          <p:nvPr>
            <p:ph type="hdr"/>
          </p:nvPr>
        </p:nvSpPr>
        <p:spPr bwMode="auto">
          <a:xfrm>
            <a:off x="0"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6" name="Rectangle 4"/>
          <p:cNvSpPr>
            <a:spLocks noGrp="1" noChangeArrowheads="1"/>
          </p:cNvSpPr>
          <p:nvPr>
            <p:ph type="dt"/>
          </p:nvPr>
        </p:nvSpPr>
        <p:spPr bwMode="auto">
          <a:xfrm>
            <a:off x="3884613"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7" name="Rectangle 5"/>
          <p:cNvSpPr>
            <a:spLocks noGrp="1" noRot="1" noChangeAspect="1" noChangeArrowheads="1"/>
          </p:cNvSpPr>
          <p:nvPr>
            <p:ph type="sldImg"/>
          </p:nvPr>
        </p:nvSpPr>
        <p:spPr bwMode="auto">
          <a:xfrm>
            <a:off x="382588" y="685800"/>
            <a:ext cx="6089650" cy="3425825"/>
          </a:xfrm>
          <a:prstGeom prst="rect">
            <a:avLst/>
          </a:prstGeom>
          <a:noFill/>
          <a:ln w="9525">
            <a:noFill/>
            <a:round/>
            <a:headEnd/>
            <a:tailEnd/>
          </a:ln>
          <a:effectLst/>
        </p:spPr>
      </p:sp>
      <p:sp>
        <p:nvSpPr>
          <p:cNvPr id="8198" name="Rectangle 6"/>
          <p:cNvSpPr>
            <a:spLocks noGrp="1" noChangeArrowheads="1"/>
          </p:cNvSpPr>
          <p:nvPr>
            <p:ph type="body"/>
          </p:nvPr>
        </p:nvSpPr>
        <p:spPr bwMode="auto">
          <a:xfrm>
            <a:off x="685800" y="4343400"/>
            <a:ext cx="5483225" cy="41116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smtClean="0"/>
          </a:p>
        </p:txBody>
      </p:sp>
      <p:sp>
        <p:nvSpPr>
          <p:cNvPr id="8199" name="Rectangle 7"/>
          <p:cNvSpPr>
            <a:spLocks noGrp="1" noChangeArrowheads="1"/>
          </p:cNvSpPr>
          <p:nvPr>
            <p:ph type="ftr"/>
          </p:nvPr>
        </p:nvSpPr>
        <p:spPr bwMode="auto">
          <a:xfrm>
            <a:off x="0"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200" name="Rectangle 8"/>
          <p:cNvSpPr>
            <a:spLocks noGrp="1" noChangeArrowheads="1"/>
          </p:cNvSpPr>
          <p:nvPr>
            <p:ph type="sldNum"/>
          </p:nvPr>
        </p:nvSpPr>
        <p:spPr bwMode="auto">
          <a:xfrm>
            <a:off x="3884613"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fld id="{27A1267E-5F3E-4EB0-939F-30DD7A2F0868}" type="slidenum">
              <a:rPr lang="en-GB"/>
              <a:pPr/>
              <a:t>‹#›</a:t>
            </a:fld>
            <a:endParaRPr lang="en-GB"/>
          </a:p>
        </p:txBody>
      </p:sp>
    </p:spTree>
    <p:extLst>
      <p:ext uri="{BB962C8B-B14F-4D97-AF65-F5344CB8AC3E}">
        <p14:creationId xmlns:p14="http://schemas.microsoft.com/office/powerpoint/2010/main" val="28715375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a:p>
        </p:txBody>
      </p:sp>
    </p:spTree>
    <p:extLst>
      <p:ext uri="{BB962C8B-B14F-4D97-AF65-F5344CB8AC3E}">
        <p14:creationId xmlns:p14="http://schemas.microsoft.com/office/powerpoint/2010/main" val="12302154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smtClean="0"/>
              <a:t>Ac 17:10 ¶ Then the brethren immediately sent Paul and Silas away by night to Berea. When they arrived, they went into the synagogue of the Jews. 11 These were more fair-minded than those in Thessalonica, in that they received the word with all readiness, and searched the Scriptures daily to find out whether these things were so. 12 Therefore many of them believed, and also not a few of the Greeks, prominent women as well as men.</a:t>
            </a:r>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18053720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37649554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smtClean="0"/>
              <a:t>Mt 18:16 "But if he will not hear, take with you one or two more, that 'by the mouth of two or three witnesses every word may be established.‘</a:t>
            </a:r>
          </a:p>
          <a:p>
            <a:pPr marL="0" indent="0">
              <a:buNone/>
            </a:pPr>
            <a:r>
              <a:rPr lang="en-US" b="0" dirty="0" smtClean="0"/>
              <a:t>2Co 13:1 ¶ This will be the third time I am coming to you. "By the mouth of two or three witnesses every word shall be established."</a:t>
            </a:r>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20086141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smtClean="0"/>
              <a:t>Mt 18:16 "But if he will not hear, take with you one or two more, that 'by the mouth of two or three witnesses every word may be established.‘</a:t>
            </a:r>
          </a:p>
          <a:p>
            <a:pPr marL="0" indent="0">
              <a:buNone/>
            </a:pPr>
            <a:r>
              <a:rPr lang="en-US" b="0" dirty="0" smtClean="0"/>
              <a:t>2Co 13:1 ¶ This will be the third time I am coming to you. "By the mouth of two or three witnesses every word shall be established."</a:t>
            </a:r>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11843764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smtClean="0"/>
              <a:t>2Co 13:5 Examine yourselves as to whether you are in the faith. Test yourselves. Do you not know yourselves, that Jesus Christ is in you? --unless indeed you are disqualified. 6 But I trust that you will know that we are not disqualified.</a:t>
            </a:r>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27051088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smtClean="0"/>
              <a:t>2Co 13:5 Examine yourselves as to whether you are in the faith. Test yourselves. Do you not know yourselves, that Jesus Christ is in you? --unless indeed you are </a:t>
            </a:r>
            <a:r>
              <a:rPr lang="en-US" b="0" smtClean="0"/>
              <a:t>disqualified. </a:t>
            </a:r>
            <a:r>
              <a:rPr lang="en-US" b="0" dirty="0" smtClean="0"/>
              <a:t>6 But I trust that you will know that we are not disqualified.</a:t>
            </a:r>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18518387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29474059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30039638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21295647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1875582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2</a:t>
            </a:fld>
            <a:endParaRPr lang="en-US">
              <a:solidFill>
                <a:srgbClr val="000000"/>
              </a:solidFill>
            </a:endParaRPr>
          </a:p>
        </p:txBody>
      </p:sp>
    </p:spTree>
    <p:extLst>
      <p:ext uri="{BB962C8B-B14F-4D97-AF65-F5344CB8AC3E}">
        <p14:creationId xmlns:p14="http://schemas.microsoft.com/office/powerpoint/2010/main" val="38066088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21340247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21609380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fld id="{27A1267E-5F3E-4EB0-939F-30DD7A2F0868}" type="slidenum">
              <a:rPr lang="en-GB" smtClean="0"/>
              <a:pPr/>
              <a:t>23</a:t>
            </a:fld>
            <a:endParaRPr lang="en-GB"/>
          </a:p>
        </p:txBody>
      </p:sp>
    </p:spTree>
    <p:extLst>
      <p:ext uri="{BB962C8B-B14F-4D97-AF65-F5344CB8AC3E}">
        <p14:creationId xmlns:p14="http://schemas.microsoft.com/office/powerpoint/2010/main" val="779682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fld id="{27A1267E-5F3E-4EB0-939F-30DD7A2F0868}" type="slidenum">
              <a:rPr lang="en-GB" smtClean="0"/>
              <a:pPr/>
              <a:t>3</a:t>
            </a:fld>
            <a:endParaRPr lang="en-GB"/>
          </a:p>
        </p:txBody>
      </p:sp>
    </p:spTree>
    <p:extLst>
      <p:ext uri="{BB962C8B-B14F-4D97-AF65-F5344CB8AC3E}">
        <p14:creationId xmlns:p14="http://schemas.microsoft.com/office/powerpoint/2010/main" val="3647398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2307782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408762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2069655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42760126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smtClean="0"/>
              <a:t>Joh 20:24 Now Thomas, called the Twin, one of the twelve, was not with them when Jesus came. 25 The other disciples therefore said to him, "We have seen the Lord." So he said to them, "Unless I see in His hands the print of the nails, and put my finger into the print of the nails, and put my hand into His side, I will not believe." 26 ¶ And after eight days His disciples were again inside, and Thomas with them. Jesus came, the doors being shut, and stood in the midst, and said, "Peace to you!" 27 Then He said to Thomas, "Reach your finger here, and look at My hands; and reach your hand here, and put it into My side. Do not be unbelieving, but believing." 28 And Thomas answered and said to Him, "My Lord and my God!" 29 Jesus said to him, "Thomas, because you have seen Me, you have believed. Blessed are those who have not seen and yet have believed."</a:t>
            </a:r>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22780759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smtClean="0"/>
              <a:t>Isa 7:10 ¶ Moreover the LORD spoke again to Ahaz, saying, 11 "Ask a sign for yourself from the LORD your God; ask it either in the depth or in the height above." 12 But Ahaz said, "I will not ask, nor will I test the LORD!" 13 Then he said, "Hear now, O house of David! Is it a small thing for you to weary men, but will you weary my God also?</a:t>
            </a:r>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2730459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06BB6-1C83-4D6F-B78F-6BBF6D5AA7FE}" type="slidenum">
              <a:rPr lang="en-GB" smtClean="0"/>
              <a:pPr/>
              <a:t>‹#›</a:t>
            </a:fld>
            <a:endParaRPr lang="en-GB"/>
          </a:p>
        </p:txBody>
      </p:sp>
    </p:spTree>
    <p:extLst>
      <p:ext uri="{BB962C8B-B14F-4D97-AF65-F5344CB8AC3E}">
        <p14:creationId xmlns:p14="http://schemas.microsoft.com/office/powerpoint/2010/main" val="106185612"/>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3A903E-111F-48EA-A059-B56959FACCE9}" type="slidenum">
              <a:rPr lang="en-GB" smtClean="0"/>
              <a:pPr/>
              <a:t>‹#›</a:t>
            </a:fld>
            <a:endParaRPr lang="en-GB"/>
          </a:p>
        </p:txBody>
      </p:sp>
    </p:spTree>
    <p:extLst>
      <p:ext uri="{BB962C8B-B14F-4D97-AF65-F5344CB8AC3E}">
        <p14:creationId xmlns:p14="http://schemas.microsoft.com/office/powerpoint/2010/main" val="603541726"/>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E8CFA4-D681-4A4A-B796-F15E492D2189}" type="slidenum">
              <a:rPr lang="en-GB" smtClean="0"/>
              <a:pPr/>
              <a:t>‹#›</a:t>
            </a:fld>
            <a:endParaRPr lang="en-GB"/>
          </a:p>
        </p:txBody>
      </p:sp>
    </p:spTree>
    <p:extLst>
      <p:ext uri="{BB962C8B-B14F-4D97-AF65-F5344CB8AC3E}">
        <p14:creationId xmlns:p14="http://schemas.microsoft.com/office/powerpoint/2010/main" val="401672510"/>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A51A11-EFD3-4E5E-8C50-A7E50BE2AC63}" type="slidenum">
              <a:rPr lang="en-GB" smtClean="0"/>
              <a:pPr/>
              <a:t>‹#›</a:t>
            </a:fld>
            <a:endParaRPr lang="en-GB"/>
          </a:p>
        </p:txBody>
      </p:sp>
    </p:spTree>
    <p:extLst>
      <p:ext uri="{BB962C8B-B14F-4D97-AF65-F5344CB8AC3E}">
        <p14:creationId xmlns:p14="http://schemas.microsoft.com/office/powerpoint/2010/main" val="2028056873"/>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F056A-644A-4E54-821E-C8FBD46B8A01}" type="slidenum">
              <a:rPr lang="en-GB" smtClean="0"/>
              <a:pPr/>
              <a:t>‹#›</a:t>
            </a:fld>
            <a:endParaRPr lang="en-GB"/>
          </a:p>
        </p:txBody>
      </p:sp>
    </p:spTree>
    <p:extLst>
      <p:ext uri="{BB962C8B-B14F-4D97-AF65-F5344CB8AC3E}">
        <p14:creationId xmlns:p14="http://schemas.microsoft.com/office/powerpoint/2010/main" val="2929058261"/>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B455B1-B204-4EE3-8467-719975746DE5}" type="slidenum">
              <a:rPr lang="en-GB" smtClean="0"/>
              <a:pPr/>
              <a:t>‹#›</a:t>
            </a:fld>
            <a:endParaRPr lang="en-GB"/>
          </a:p>
        </p:txBody>
      </p:sp>
    </p:spTree>
    <p:extLst>
      <p:ext uri="{BB962C8B-B14F-4D97-AF65-F5344CB8AC3E}">
        <p14:creationId xmlns:p14="http://schemas.microsoft.com/office/powerpoint/2010/main" val="21297306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1A9235-9CD5-40C1-B792-C21A0B3BEC65}" type="slidenum">
              <a:rPr lang="en-GB" smtClean="0"/>
              <a:pPr/>
              <a:t>‹#›</a:t>
            </a:fld>
            <a:endParaRPr lang="en-GB"/>
          </a:p>
        </p:txBody>
      </p:sp>
    </p:spTree>
    <p:extLst>
      <p:ext uri="{BB962C8B-B14F-4D97-AF65-F5344CB8AC3E}">
        <p14:creationId xmlns:p14="http://schemas.microsoft.com/office/powerpoint/2010/main" val="2562426173"/>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63B57A-7FC0-416C-97B8-4047807D353F}" type="slidenum">
              <a:rPr lang="en-GB" smtClean="0"/>
              <a:pPr/>
              <a:t>‹#›</a:t>
            </a:fld>
            <a:endParaRPr lang="en-GB"/>
          </a:p>
        </p:txBody>
      </p:sp>
    </p:spTree>
    <p:extLst>
      <p:ext uri="{BB962C8B-B14F-4D97-AF65-F5344CB8AC3E}">
        <p14:creationId xmlns:p14="http://schemas.microsoft.com/office/powerpoint/2010/main" val="841678867"/>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27AD57-2053-4D84-B514-800E54D628EC}" type="slidenum">
              <a:rPr lang="en-GB" smtClean="0"/>
              <a:pPr/>
              <a:t>‹#›</a:t>
            </a:fld>
            <a:endParaRPr lang="en-GB"/>
          </a:p>
        </p:txBody>
      </p:sp>
    </p:spTree>
    <p:extLst>
      <p:ext uri="{BB962C8B-B14F-4D97-AF65-F5344CB8AC3E}">
        <p14:creationId xmlns:p14="http://schemas.microsoft.com/office/powerpoint/2010/main" val="3449595880"/>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FC3B0-9A43-48A4-85CE-B999A76FEA98}" type="slidenum">
              <a:rPr lang="en-GB" smtClean="0"/>
              <a:pPr/>
              <a:t>‹#›</a:t>
            </a:fld>
            <a:endParaRPr lang="en-GB"/>
          </a:p>
        </p:txBody>
      </p:sp>
    </p:spTree>
    <p:extLst>
      <p:ext uri="{BB962C8B-B14F-4D97-AF65-F5344CB8AC3E}">
        <p14:creationId xmlns:p14="http://schemas.microsoft.com/office/powerpoint/2010/main" val="4053360794"/>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2EE218-E1BD-4DFC-B39D-A601FA6AB8B6}" type="slidenum">
              <a:rPr lang="en-GB" smtClean="0"/>
              <a:pPr/>
              <a:t>‹#›</a:t>
            </a:fld>
            <a:endParaRPr lang="en-GB"/>
          </a:p>
        </p:txBody>
      </p:sp>
    </p:spTree>
    <p:extLst>
      <p:ext uri="{BB962C8B-B14F-4D97-AF65-F5344CB8AC3E}">
        <p14:creationId xmlns:p14="http://schemas.microsoft.com/office/powerpoint/2010/main" val="263359973"/>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3226EECE-6E6C-4932-B681-71D70B54B8B5}" type="slidenum">
              <a:rPr lang="en-GB" smtClean="0"/>
              <a:pPr/>
              <a:t>‹#›</a:t>
            </a:fld>
            <a:endParaRPr lang="en-GB"/>
          </a:p>
        </p:txBody>
      </p:sp>
    </p:spTree>
    <p:extLst>
      <p:ext uri="{BB962C8B-B14F-4D97-AF65-F5344CB8AC3E}">
        <p14:creationId xmlns:p14="http://schemas.microsoft.com/office/powerpoint/2010/main" val="2298655599"/>
      </p:ext>
    </p:extLst>
  </p:cSld>
  <p:clrMap bg1="dk1" tx1="lt1" bg2="dk2" tx2="lt2" accent1="accent1" accent2="accent2" accent3="accent3" accent4="accent4" accent5="accent5" accent6="accent6" hlink="hlink" folHlink="folHlink"/>
  <p:sldLayoutIdLst>
    <p:sldLayoutId id="2147484278" r:id="rId1"/>
    <p:sldLayoutId id="2147484279" r:id="rId2"/>
    <p:sldLayoutId id="2147484280" r:id="rId3"/>
    <p:sldLayoutId id="2147484281" r:id="rId4"/>
    <p:sldLayoutId id="2147484282" r:id="rId5"/>
    <p:sldLayoutId id="2147484283" r:id="rId6"/>
    <p:sldLayoutId id="2147484284" r:id="rId7"/>
    <p:sldLayoutId id="2147484285" r:id="rId8"/>
    <p:sldLayoutId id="2147484286" r:id="rId9"/>
    <p:sldLayoutId id="2147484287" r:id="rId10"/>
    <p:sldLayoutId id="2147484288" r:id="rId11"/>
  </p:sldLayoutIdLst>
  <p:transition>
    <p:fade/>
  </p:transition>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600" y="1428750"/>
            <a:ext cx="7315200" cy="2971800"/>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Worship 		  			10:00 AM</a:t>
            </a:r>
          </a:p>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Class (Livestream) 	 	5:00  PM</a:t>
            </a:r>
          </a:p>
          <a:p>
            <a:pPr marL="0" indent="0">
              <a:buNone/>
            </a:pPr>
            <a:r>
              <a:rPr lang="en-US" sz="3000" b="1" dirty="0">
                <a:effectLst>
                  <a:glow rad="228600">
                    <a:srgbClr val="03080D"/>
                  </a:glow>
                </a:effectLst>
              </a:rPr>
              <a:t>Wednesday</a:t>
            </a:r>
          </a:p>
          <a:p>
            <a:pPr marL="365751" lvl="1" indent="0">
              <a:buNone/>
            </a:pPr>
            <a:r>
              <a:rPr lang="en-US" sz="3000" dirty="0">
                <a:effectLst>
                  <a:glow rad="228600">
                    <a:srgbClr val="03080D"/>
                  </a:glow>
                </a:effectLst>
              </a:rPr>
              <a:t>Bible Class 			 	7:00  PM</a:t>
            </a:r>
          </a:p>
        </p:txBody>
      </p:sp>
      <p:sp>
        <p:nvSpPr>
          <p:cNvPr id="9" name="Title 3"/>
          <p:cNvSpPr txBox="1">
            <a:spLocks/>
          </p:cNvSpPr>
          <p:nvPr/>
        </p:nvSpPr>
        <p:spPr>
          <a:xfrm>
            <a:off x="439057" y="4400550"/>
            <a:ext cx="8229600" cy="514350"/>
          </a:xfrm>
          <a:prstGeom prst="rect">
            <a:avLst/>
          </a:prstGeom>
        </p:spPr>
        <p:txBody>
          <a:bodyPr vert="horz" lIns="0" tIns="45720" rIns="0" bIns="0" anchor="b">
            <a:normAutofit fontScale="97500"/>
          </a:bodyPr>
          <a:lstStyle/>
          <a:p>
            <a:pPr algn="ctr" defTabSz="914378">
              <a:defRPr/>
            </a:pPr>
            <a:r>
              <a:rPr lang="en-US" sz="3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459539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610600" cy="3943350"/>
          </a:xfrm>
        </p:spPr>
        <p:txBody>
          <a:bodyPr>
            <a:noAutofit/>
          </a:bodyPr>
          <a:lstStyle/>
          <a:p>
            <a:pPr marL="0" indent="0">
              <a:buNone/>
            </a:pPr>
            <a:r>
              <a:rPr lang="en-US" sz="4000" b="1" dirty="0" smtClean="0">
                <a:ln w="9525">
                  <a:solidFill>
                    <a:schemeClr val="bg1"/>
                  </a:solidFill>
                  <a:prstDash val="solid"/>
                </a:ln>
                <a:effectLst>
                  <a:outerShdw blurRad="12700" dist="38100" dir="2700000" algn="tl" rotWithShape="0">
                    <a:schemeClr val="bg1">
                      <a:lumMod val="50000"/>
                    </a:schemeClr>
                  </a:outerShdw>
                </a:effectLst>
              </a:rPr>
              <a:t>Thomas’ doubt – John 20:24-29</a:t>
            </a:r>
          </a:p>
          <a:p>
            <a:pPr marL="0" indent="0">
              <a:buNone/>
            </a:pPr>
            <a:r>
              <a:rPr lang="en-US" sz="4000" b="1" dirty="0" smtClean="0">
                <a:ln w="9525">
                  <a:solidFill>
                    <a:schemeClr val="bg1"/>
                  </a:solidFill>
                  <a:prstDash val="solid"/>
                </a:ln>
                <a:effectLst>
                  <a:outerShdw blurRad="12700" dist="38100" dir="2700000" algn="tl" rotWithShape="0">
                    <a:schemeClr val="bg1">
                      <a:lumMod val="50000"/>
                    </a:schemeClr>
                  </a:outerShdw>
                </a:effectLst>
              </a:rPr>
              <a:t>Ahaz’ test – Isaiah 7:10-13</a:t>
            </a:r>
          </a:p>
          <a:p>
            <a:pPr marL="0" indent="0">
              <a:buNone/>
            </a:pPr>
            <a:r>
              <a:rPr lang="en-US" sz="4000" b="1" dirty="0" smtClean="0">
                <a:ln w="9525">
                  <a:solidFill>
                    <a:schemeClr val="bg1"/>
                  </a:solidFill>
                  <a:prstDash val="solid"/>
                </a:ln>
                <a:effectLst>
                  <a:outerShdw blurRad="12700" dist="38100" dir="2700000" algn="tl" rotWithShape="0">
                    <a:schemeClr val="bg1">
                      <a:lumMod val="50000"/>
                    </a:schemeClr>
                  </a:outerShdw>
                </a:effectLst>
              </a:rPr>
              <a:t>The Berean search – Acts 17:10-12</a:t>
            </a:r>
          </a:p>
          <a:p>
            <a:pPr marL="0" indent="0">
              <a:buNone/>
            </a:pPr>
            <a:r>
              <a:rPr lang="en-US" sz="4000" b="1" dirty="0" smtClean="0">
                <a:ln w="9525">
                  <a:solidFill>
                    <a:schemeClr val="bg1"/>
                  </a:solidFill>
                  <a:prstDash val="solid"/>
                </a:ln>
                <a:effectLst>
                  <a:outerShdw blurRad="12700" dist="38100" dir="2700000" algn="tl" rotWithShape="0">
                    <a:schemeClr val="bg1">
                      <a:lumMod val="50000"/>
                    </a:schemeClr>
                  </a:outerShdw>
                </a:effectLst>
              </a:rPr>
              <a:t>	Listened to Paul</a:t>
            </a:r>
          </a:p>
          <a:p>
            <a:pPr marL="0" indent="0">
              <a:buNone/>
            </a:pPr>
            <a:r>
              <a:rPr lang="en-US" sz="4000" b="1" dirty="0">
                <a:ln w="9525">
                  <a:solidFill>
                    <a:schemeClr val="bg1"/>
                  </a:solidFill>
                  <a:prstDash val="solid"/>
                </a:ln>
                <a:effectLst>
                  <a:outerShdw blurRad="12700" dist="38100" dir="2700000" algn="tl" rotWithShape="0">
                    <a:schemeClr val="bg1">
                      <a:lumMod val="50000"/>
                    </a:schemeClr>
                  </a:outerShdw>
                </a:effectLst>
              </a:rPr>
              <a:t>	</a:t>
            </a:r>
            <a:r>
              <a:rPr lang="en-US" sz="4000" b="1" dirty="0" smtClean="0">
                <a:ln w="9525">
                  <a:solidFill>
                    <a:schemeClr val="bg1"/>
                  </a:solidFill>
                  <a:prstDash val="solid"/>
                </a:ln>
                <a:effectLst>
                  <a:outerShdw blurRad="12700" dist="38100" dir="2700000" algn="tl" rotWithShape="0">
                    <a:schemeClr val="bg1">
                      <a:lumMod val="50000"/>
                    </a:schemeClr>
                  </a:outerShdw>
                </a:effectLst>
              </a:rPr>
              <a:t>Tested his words</a:t>
            </a:r>
          </a:p>
          <a:p>
            <a:pPr marL="0" indent="0">
              <a:buNone/>
            </a:pPr>
            <a:r>
              <a:rPr lang="en-US" sz="4000" b="1" dirty="0">
                <a:ln w="9525">
                  <a:solidFill>
                    <a:schemeClr val="bg1"/>
                  </a:solidFill>
                  <a:prstDash val="solid"/>
                </a:ln>
                <a:effectLst>
                  <a:outerShdw blurRad="12700" dist="38100" dir="2700000" algn="tl" rotWithShape="0">
                    <a:schemeClr val="bg1">
                      <a:lumMod val="50000"/>
                    </a:schemeClr>
                  </a:outerShdw>
                </a:effectLst>
              </a:rPr>
              <a:t>	</a:t>
            </a:r>
            <a:r>
              <a:rPr lang="en-US" sz="4000" b="1" dirty="0" smtClean="0">
                <a:ln w="9525">
                  <a:solidFill>
                    <a:schemeClr val="bg1"/>
                  </a:solidFill>
                  <a:prstDash val="solid"/>
                </a:ln>
                <a:effectLst>
                  <a:outerShdw blurRad="12700" dist="38100" dir="2700000" algn="tl" rotWithShape="0">
                    <a:schemeClr val="bg1">
                      <a:lumMod val="50000"/>
                    </a:schemeClr>
                  </a:outerShdw>
                </a:effectLst>
              </a:rPr>
              <a:t>Believed when confirmed</a:t>
            </a:r>
          </a:p>
          <a:p>
            <a:pPr marL="0" indent="0">
              <a:buNone/>
            </a:pPr>
            <a:r>
              <a:rPr lang="en-US" sz="4000" b="1" dirty="0">
                <a:ln w="9525">
                  <a:solidFill>
                    <a:schemeClr val="bg1"/>
                  </a:solidFill>
                  <a:prstDash val="solid"/>
                </a:ln>
                <a:effectLst>
                  <a:outerShdw blurRad="12700" dist="38100" dir="2700000" algn="tl" rotWithShape="0">
                    <a:schemeClr val="bg1">
                      <a:lumMod val="50000"/>
                    </a:schemeClr>
                  </a:outerShdw>
                </a:effectLst>
              </a:rPr>
              <a:t>	</a:t>
            </a:r>
            <a:endParaRPr lang="en-US" sz="3800" b="1" dirty="0" smtClean="0">
              <a:ln w="9525">
                <a:solidFill>
                  <a:schemeClr val="bg1"/>
                </a:solidFill>
                <a:prstDash val="solid"/>
              </a:ln>
              <a:effectLst>
                <a:outerShdw blurRad="12700" dist="38100" dir="2700000" algn="tl" rotWithShape="0">
                  <a:schemeClr val="bg1">
                    <a:lumMod val="50000"/>
                  </a:schemeClr>
                </a:outerShdw>
              </a:effectLst>
            </a:endParaRPr>
          </a:p>
        </p:txBody>
      </p:sp>
      <p:sp>
        <p:nvSpPr>
          <p:cNvPr id="5" name="Title 4"/>
          <p:cNvSpPr>
            <a:spLocks noGrp="1"/>
          </p:cNvSpPr>
          <p:nvPr>
            <p:ph type="title"/>
          </p:nvPr>
        </p:nvSpPr>
        <p:spPr>
          <a:xfrm>
            <a:off x="0" y="0"/>
            <a:ext cx="9144000" cy="1063229"/>
          </a:xfrm>
        </p:spPr>
        <p:txBody>
          <a:bodyPr>
            <a:noAutofit/>
          </a:bodyPr>
          <a:lstStyle/>
          <a:p>
            <a:pPr algn="ctr"/>
            <a:r>
              <a:rPr lang="en-US" sz="6000" b="1" dirty="0" smtClean="0">
                <a:ln w="9525">
                  <a:solidFill>
                    <a:schemeClr val="bg1"/>
                  </a:solidFill>
                  <a:prstDash val="solid"/>
                </a:ln>
                <a:effectLst>
                  <a:outerShdw blurRad="12700" dist="38100" dir="2700000" algn="tl" rotWithShape="0">
                    <a:schemeClr val="bg1">
                      <a:lumMod val="50000"/>
                    </a:schemeClr>
                  </a:outerShdw>
                </a:effectLst>
                <a:latin typeface="+mn-lt"/>
              </a:rPr>
              <a:t>Divine Desire for Skepticism</a:t>
            </a:r>
            <a:endParaRPr lang="en-US" sz="6000" b="1" dirty="0">
              <a:ln w="9525">
                <a:solidFill>
                  <a:schemeClr val="bg1"/>
                </a:solidFill>
                <a:prstDash val="solid"/>
              </a:ln>
              <a:effectLst>
                <a:outerShdw blurRad="12700" dist="38100" dir="2700000" algn="tl" rotWithShape="0">
                  <a:schemeClr val="bg1">
                    <a:lumMod val="50000"/>
                  </a:schemeClr>
                </a:outerShdw>
              </a:effectLst>
              <a:latin typeface="+mn-lt"/>
            </a:endParaRPr>
          </a:p>
        </p:txBody>
      </p:sp>
    </p:spTree>
    <p:extLst>
      <p:ext uri="{BB962C8B-B14F-4D97-AF65-F5344CB8AC3E}">
        <p14:creationId xmlns:p14="http://schemas.microsoft.com/office/powerpoint/2010/main" val="4054251335"/>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610600" cy="3943350"/>
          </a:xfrm>
        </p:spPr>
        <p:txBody>
          <a:bodyPr>
            <a:noAutofit/>
          </a:bodyPr>
          <a:lstStyle/>
          <a:p>
            <a:pPr marL="0" indent="0">
              <a:buNone/>
            </a:pPr>
            <a:r>
              <a:rPr lang="en-US" sz="4000" b="1" dirty="0" smtClean="0">
                <a:ln w="9525">
                  <a:solidFill>
                    <a:schemeClr val="bg1"/>
                  </a:solidFill>
                  <a:prstDash val="solid"/>
                </a:ln>
                <a:effectLst>
                  <a:outerShdw blurRad="12700" dist="38100" dir="2700000" algn="tl" rotWithShape="0">
                    <a:schemeClr val="bg1">
                      <a:lumMod val="50000"/>
                    </a:schemeClr>
                  </a:outerShdw>
                </a:effectLst>
              </a:rPr>
              <a:t>God’s desire:</a:t>
            </a:r>
          </a:p>
          <a:p>
            <a:pPr marL="0" indent="0">
              <a:buNone/>
            </a:pPr>
            <a:r>
              <a:rPr lang="en-US" sz="4000" b="1" i="1" dirty="0" smtClean="0">
                <a:ln w="9525">
                  <a:solidFill>
                    <a:schemeClr val="bg1"/>
                  </a:solidFill>
                  <a:prstDash val="solid"/>
                </a:ln>
                <a:effectLst>
                  <a:outerShdw blurRad="12700" dist="38100" dir="2700000" algn="tl" rotWithShape="0">
                    <a:schemeClr val="bg1">
                      <a:lumMod val="50000"/>
                    </a:schemeClr>
                  </a:outerShdw>
                </a:effectLst>
              </a:rPr>
              <a:t>	</a:t>
            </a:r>
            <a:r>
              <a:rPr lang="en-US" sz="4000" b="1" dirty="0" smtClean="0">
                <a:ln w="9525">
                  <a:solidFill>
                    <a:schemeClr val="bg1"/>
                  </a:solidFill>
                  <a:prstDash val="solid"/>
                </a:ln>
                <a:effectLst>
                  <a:outerShdw blurRad="12700" dist="38100" dir="2700000" algn="tl" rotWithShape="0">
                    <a:schemeClr val="bg1">
                      <a:lumMod val="50000"/>
                    </a:schemeClr>
                  </a:outerShdw>
                </a:effectLst>
              </a:rPr>
              <a:t>(1) </a:t>
            </a:r>
            <a:r>
              <a:rPr lang="en-US" sz="4000" b="1" i="1" dirty="0" smtClean="0">
                <a:ln w="9525">
                  <a:solidFill>
                    <a:schemeClr val="bg1"/>
                  </a:solidFill>
                  <a:prstDash val="solid"/>
                </a:ln>
                <a:effectLst>
                  <a:outerShdw blurRad="12700" dist="38100" dir="2700000" algn="tl" rotWithShape="0">
                    <a:schemeClr val="bg1">
                      <a:lumMod val="50000"/>
                    </a:schemeClr>
                  </a:outerShdw>
                </a:effectLst>
              </a:rPr>
              <a:t>Test </a:t>
            </a:r>
            <a:r>
              <a:rPr lang="en-US" sz="4000" b="1" i="1" dirty="0">
                <a:ln w="9525">
                  <a:solidFill>
                    <a:schemeClr val="bg1"/>
                  </a:solidFill>
                  <a:prstDash val="solid"/>
                </a:ln>
                <a:effectLst>
                  <a:outerShdw blurRad="12700" dist="38100" dir="2700000" algn="tl" rotWithShape="0">
                    <a:schemeClr val="bg1">
                      <a:lumMod val="50000"/>
                    </a:schemeClr>
                  </a:outerShdw>
                </a:effectLst>
              </a:rPr>
              <a:t>all </a:t>
            </a:r>
            <a:r>
              <a:rPr lang="en-US" sz="4000" b="1" i="1" dirty="0" smtClean="0">
                <a:ln w="9525">
                  <a:solidFill>
                    <a:schemeClr val="bg1"/>
                  </a:solidFill>
                  <a:prstDash val="solid"/>
                </a:ln>
                <a:effectLst>
                  <a:outerShdw blurRad="12700" dist="38100" dir="2700000" algn="tl" rotWithShape="0">
                    <a:schemeClr val="bg1">
                      <a:lumMod val="50000"/>
                    </a:schemeClr>
                  </a:outerShdw>
                </a:effectLst>
              </a:rPr>
              <a:t>things </a:t>
            </a:r>
          </a:p>
          <a:p>
            <a:pPr marL="0" indent="0">
              <a:buNone/>
            </a:pPr>
            <a:r>
              <a:rPr lang="en-US" sz="4000" b="1" i="1" dirty="0" smtClean="0">
                <a:ln w="9525">
                  <a:solidFill>
                    <a:schemeClr val="bg1"/>
                  </a:solidFill>
                  <a:prstDash val="solid"/>
                </a:ln>
                <a:effectLst>
                  <a:outerShdw blurRad="12700" dist="38100" dir="2700000" algn="tl" rotWithShape="0">
                    <a:schemeClr val="bg1">
                      <a:lumMod val="50000"/>
                    </a:schemeClr>
                  </a:outerShdw>
                </a:effectLst>
              </a:rPr>
              <a:t>	</a:t>
            </a:r>
            <a:r>
              <a:rPr lang="en-US" sz="4000" b="1" dirty="0" smtClean="0">
                <a:ln w="9525">
                  <a:solidFill>
                    <a:schemeClr val="bg1"/>
                  </a:solidFill>
                  <a:prstDash val="solid"/>
                </a:ln>
                <a:effectLst>
                  <a:outerShdw blurRad="12700" dist="38100" dir="2700000" algn="tl" rotWithShape="0">
                    <a:schemeClr val="bg1">
                      <a:lumMod val="50000"/>
                    </a:schemeClr>
                  </a:outerShdw>
                </a:effectLst>
              </a:rPr>
              <a:t>(2) </a:t>
            </a:r>
            <a:r>
              <a:rPr lang="en-US" sz="4000" b="1" i="1" dirty="0" smtClean="0">
                <a:ln w="9525">
                  <a:solidFill>
                    <a:schemeClr val="bg1"/>
                  </a:solidFill>
                  <a:prstDash val="solid"/>
                </a:ln>
                <a:effectLst>
                  <a:outerShdw blurRad="12700" dist="38100" dir="2700000" algn="tl" rotWithShape="0">
                    <a:schemeClr val="bg1">
                      <a:lumMod val="50000"/>
                    </a:schemeClr>
                  </a:outerShdw>
                </a:effectLst>
              </a:rPr>
              <a:t>Hold </a:t>
            </a:r>
            <a:r>
              <a:rPr lang="en-US" sz="4000" b="1" i="1" dirty="0">
                <a:ln w="9525">
                  <a:solidFill>
                    <a:schemeClr val="bg1"/>
                  </a:solidFill>
                  <a:prstDash val="solid"/>
                </a:ln>
                <a:effectLst>
                  <a:outerShdw blurRad="12700" dist="38100" dir="2700000" algn="tl" rotWithShape="0">
                    <a:schemeClr val="bg1">
                      <a:lumMod val="50000"/>
                    </a:schemeClr>
                  </a:outerShdw>
                </a:effectLst>
              </a:rPr>
              <a:t>fast what is good. </a:t>
            </a:r>
            <a:endParaRPr lang="en-US" sz="4000" b="1" i="1" dirty="0" smtClean="0">
              <a:ln w="9525">
                <a:solidFill>
                  <a:schemeClr val="bg1"/>
                </a:solidFill>
                <a:prstDash val="solid"/>
              </a:ln>
              <a:effectLst>
                <a:outerShdw blurRad="12700" dist="38100" dir="2700000" algn="tl" rotWithShape="0">
                  <a:schemeClr val="bg1">
                    <a:lumMod val="50000"/>
                  </a:schemeClr>
                </a:outerShdw>
              </a:effectLst>
            </a:endParaRPr>
          </a:p>
          <a:p>
            <a:pPr marL="0" indent="0">
              <a:buNone/>
            </a:pPr>
            <a:r>
              <a:rPr lang="en-US" sz="4000" b="1" i="1" dirty="0" smtClean="0">
                <a:ln w="9525">
                  <a:solidFill>
                    <a:schemeClr val="bg1"/>
                  </a:solidFill>
                  <a:prstDash val="solid"/>
                </a:ln>
                <a:effectLst>
                  <a:outerShdw blurRad="12700" dist="38100" dir="2700000" algn="tl" rotWithShape="0">
                    <a:schemeClr val="bg1">
                      <a:lumMod val="50000"/>
                    </a:schemeClr>
                  </a:outerShdw>
                </a:effectLst>
              </a:rPr>
              <a:t>	</a:t>
            </a:r>
            <a:r>
              <a:rPr lang="en-US" sz="4000" b="1" dirty="0" smtClean="0">
                <a:ln w="9525">
                  <a:solidFill>
                    <a:schemeClr val="bg1"/>
                  </a:solidFill>
                  <a:prstDash val="solid"/>
                </a:ln>
                <a:effectLst>
                  <a:outerShdw blurRad="12700" dist="38100" dir="2700000" algn="tl" rotWithShape="0">
                    <a:schemeClr val="bg1">
                      <a:lumMod val="50000"/>
                    </a:schemeClr>
                  </a:outerShdw>
                </a:effectLst>
              </a:rPr>
              <a:t>(3) </a:t>
            </a:r>
            <a:r>
              <a:rPr lang="en-US" sz="4000" b="1" i="1" dirty="0" smtClean="0">
                <a:ln w="9525">
                  <a:solidFill>
                    <a:schemeClr val="bg1"/>
                  </a:solidFill>
                  <a:prstDash val="solid"/>
                </a:ln>
                <a:effectLst>
                  <a:outerShdw blurRad="12700" dist="38100" dir="2700000" algn="tl" rotWithShape="0">
                    <a:schemeClr val="bg1">
                      <a:lumMod val="50000"/>
                    </a:schemeClr>
                  </a:outerShdw>
                </a:effectLst>
              </a:rPr>
              <a:t>Abstain </a:t>
            </a:r>
            <a:r>
              <a:rPr lang="en-US" sz="4000" b="1" i="1" dirty="0">
                <a:ln w="9525">
                  <a:solidFill>
                    <a:schemeClr val="bg1"/>
                  </a:solidFill>
                  <a:prstDash val="solid"/>
                </a:ln>
                <a:effectLst>
                  <a:outerShdw blurRad="12700" dist="38100" dir="2700000" algn="tl" rotWithShape="0">
                    <a:schemeClr val="bg1">
                      <a:lumMod val="50000"/>
                    </a:schemeClr>
                  </a:outerShdw>
                </a:effectLst>
              </a:rPr>
              <a:t>from every form of </a:t>
            </a:r>
            <a:r>
              <a:rPr lang="en-US" sz="4000" b="1" i="1" dirty="0" smtClean="0">
                <a:ln w="9525">
                  <a:solidFill>
                    <a:schemeClr val="bg1"/>
                  </a:solidFill>
                  <a:prstDash val="solid"/>
                </a:ln>
                <a:effectLst>
                  <a:outerShdw blurRad="12700" dist="38100" dir="2700000" algn="tl" rotWithShape="0">
                    <a:schemeClr val="bg1">
                      <a:lumMod val="50000"/>
                    </a:schemeClr>
                  </a:outerShdw>
                </a:effectLst>
              </a:rPr>
              <a:t>evil</a:t>
            </a:r>
            <a:r>
              <a:rPr lang="en-US" sz="4000" b="1" dirty="0" smtClean="0">
                <a:ln w="9525">
                  <a:solidFill>
                    <a:schemeClr val="bg1"/>
                  </a:solidFill>
                  <a:prstDash val="solid"/>
                </a:ln>
                <a:effectLst>
                  <a:outerShdw blurRad="12700" dist="38100" dir="2700000" algn="tl" rotWithShape="0">
                    <a:schemeClr val="bg1">
                      <a:lumMod val="50000"/>
                    </a:schemeClr>
                  </a:outerShdw>
                </a:effectLst>
              </a:rPr>
              <a:t> </a:t>
            </a:r>
            <a:r>
              <a:rPr lang="en-US" sz="4000" b="1" dirty="0">
                <a:ln w="9525">
                  <a:solidFill>
                    <a:schemeClr val="bg1"/>
                  </a:solidFill>
                  <a:prstDash val="solid"/>
                </a:ln>
                <a:effectLst>
                  <a:outerShdw blurRad="12700" dist="38100" dir="2700000" algn="tl" rotWithShape="0">
                    <a:schemeClr val="bg1">
                      <a:lumMod val="50000"/>
                    </a:schemeClr>
                  </a:outerShdw>
                </a:effectLst>
              </a:rPr>
              <a:t>	</a:t>
            </a:r>
            <a:endParaRPr lang="en-US" sz="4000" b="1" dirty="0" smtClean="0">
              <a:ln w="9525">
                <a:solidFill>
                  <a:schemeClr val="bg1"/>
                </a:solidFill>
                <a:prstDash val="solid"/>
              </a:ln>
              <a:effectLst>
                <a:outerShdw blurRad="12700" dist="38100" dir="2700000" algn="tl" rotWithShape="0">
                  <a:schemeClr val="bg1">
                    <a:lumMod val="50000"/>
                  </a:schemeClr>
                </a:outerShdw>
              </a:effectLst>
            </a:endParaRPr>
          </a:p>
          <a:p>
            <a:pPr marL="0" indent="0">
              <a:buNone/>
            </a:pPr>
            <a:r>
              <a:rPr lang="en-US" sz="4000" b="1" dirty="0">
                <a:ln w="9525">
                  <a:solidFill>
                    <a:schemeClr val="bg1"/>
                  </a:solidFill>
                  <a:prstDash val="solid"/>
                </a:ln>
                <a:effectLst>
                  <a:outerShdw blurRad="12700" dist="38100" dir="2700000" algn="tl" rotWithShape="0">
                    <a:schemeClr val="bg1">
                      <a:lumMod val="50000"/>
                    </a:schemeClr>
                  </a:outerShdw>
                </a:effectLst>
              </a:rPr>
              <a:t>How do we apply healthy skepticism</a:t>
            </a:r>
            <a:r>
              <a:rPr lang="en-US" sz="4000" b="1" dirty="0" smtClean="0">
                <a:ln w="9525">
                  <a:solidFill>
                    <a:schemeClr val="bg1"/>
                  </a:solidFill>
                  <a:prstDash val="solid"/>
                </a:ln>
                <a:effectLst>
                  <a:outerShdw blurRad="12700" dist="38100" dir="2700000" algn="tl" rotWithShape="0">
                    <a:schemeClr val="bg1">
                      <a:lumMod val="50000"/>
                    </a:schemeClr>
                  </a:outerShdw>
                </a:effectLst>
              </a:rPr>
              <a:t>?</a:t>
            </a:r>
            <a:r>
              <a:rPr lang="en-US" sz="4000" b="1" dirty="0">
                <a:ln w="9525">
                  <a:solidFill>
                    <a:schemeClr val="bg1"/>
                  </a:solidFill>
                  <a:prstDash val="solid"/>
                </a:ln>
                <a:effectLst>
                  <a:outerShdw blurRad="12700" dist="38100" dir="2700000" algn="tl" rotWithShape="0">
                    <a:schemeClr val="bg1">
                      <a:lumMod val="50000"/>
                    </a:schemeClr>
                  </a:outerShdw>
                </a:effectLst>
              </a:rPr>
              <a:t>						</a:t>
            </a:r>
          </a:p>
        </p:txBody>
      </p:sp>
      <p:sp>
        <p:nvSpPr>
          <p:cNvPr id="5" name="Title 4"/>
          <p:cNvSpPr>
            <a:spLocks noGrp="1"/>
          </p:cNvSpPr>
          <p:nvPr>
            <p:ph type="title"/>
          </p:nvPr>
        </p:nvSpPr>
        <p:spPr>
          <a:xfrm>
            <a:off x="0" y="0"/>
            <a:ext cx="9144000" cy="1063229"/>
          </a:xfrm>
        </p:spPr>
        <p:txBody>
          <a:bodyPr>
            <a:noAutofit/>
          </a:bodyPr>
          <a:lstStyle/>
          <a:p>
            <a:pPr algn="ctr"/>
            <a:r>
              <a:rPr lang="en-US" sz="6000" b="1" dirty="0" smtClean="0">
                <a:ln w="9525">
                  <a:solidFill>
                    <a:schemeClr val="bg1"/>
                  </a:solidFill>
                  <a:prstDash val="solid"/>
                </a:ln>
                <a:effectLst>
                  <a:outerShdw blurRad="12700" dist="38100" dir="2700000" algn="tl" rotWithShape="0">
                    <a:schemeClr val="bg1">
                      <a:lumMod val="50000"/>
                    </a:schemeClr>
                  </a:outerShdw>
                </a:effectLst>
                <a:latin typeface="+mn-lt"/>
              </a:rPr>
              <a:t>Divine Desire for Skepticism</a:t>
            </a:r>
            <a:endParaRPr lang="en-US" sz="6000" b="1" dirty="0">
              <a:ln w="9525">
                <a:solidFill>
                  <a:schemeClr val="bg1"/>
                </a:solidFill>
                <a:prstDash val="solid"/>
              </a:ln>
              <a:effectLst>
                <a:outerShdw blurRad="12700" dist="38100" dir="2700000" algn="tl" rotWithShape="0">
                  <a:schemeClr val="bg1">
                    <a:lumMod val="50000"/>
                  </a:schemeClr>
                </a:outerShdw>
              </a:effectLst>
              <a:latin typeface="+mn-lt"/>
            </a:endParaRPr>
          </a:p>
        </p:txBody>
      </p:sp>
    </p:spTree>
    <p:extLst>
      <p:ext uri="{BB962C8B-B14F-4D97-AF65-F5344CB8AC3E}">
        <p14:creationId xmlns:p14="http://schemas.microsoft.com/office/powerpoint/2010/main" val="2439669083"/>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610600" cy="3943350"/>
          </a:xfrm>
        </p:spPr>
        <p:txBody>
          <a:bodyPr>
            <a:noAutofit/>
          </a:bodyPr>
          <a:lstStyle/>
          <a:p>
            <a:pPr marL="0" indent="0">
              <a:buNone/>
            </a:pPr>
            <a:r>
              <a:rPr lang="en-US" sz="4000" b="1" dirty="0" smtClean="0">
                <a:ln w="9525">
                  <a:solidFill>
                    <a:schemeClr val="bg1"/>
                  </a:solidFill>
                  <a:prstDash val="solid"/>
                </a:ln>
                <a:effectLst>
                  <a:outerShdw blurRad="12700" dist="38100" dir="2700000" algn="tl" rotWithShape="0">
                    <a:schemeClr val="bg1">
                      <a:lumMod val="50000"/>
                    </a:schemeClr>
                  </a:outerShdw>
                </a:effectLst>
              </a:rPr>
              <a:t>Putting all things to the test</a:t>
            </a:r>
          </a:p>
          <a:p>
            <a:pPr marL="0" indent="0">
              <a:buNone/>
            </a:pPr>
            <a:r>
              <a:rPr lang="en-US" sz="4000" b="1" i="1" dirty="0" smtClean="0">
                <a:ln w="9525">
                  <a:solidFill>
                    <a:schemeClr val="bg1"/>
                  </a:solidFill>
                  <a:prstDash val="solid"/>
                </a:ln>
                <a:effectLst>
                  <a:outerShdw blurRad="12700" dist="38100" dir="2700000" algn="tl" rotWithShape="0">
                    <a:schemeClr val="bg1">
                      <a:lumMod val="50000"/>
                    </a:schemeClr>
                  </a:outerShdw>
                </a:effectLst>
              </a:rPr>
              <a:t>Beloved</a:t>
            </a:r>
            <a:r>
              <a:rPr lang="en-US" sz="4000" b="1" i="1" dirty="0">
                <a:ln w="9525">
                  <a:solidFill>
                    <a:schemeClr val="bg1"/>
                  </a:solidFill>
                  <a:prstDash val="solid"/>
                </a:ln>
                <a:effectLst>
                  <a:outerShdw blurRad="12700" dist="38100" dir="2700000" algn="tl" rotWithShape="0">
                    <a:schemeClr val="bg1">
                      <a:lumMod val="50000"/>
                    </a:schemeClr>
                  </a:outerShdw>
                </a:effectLst>
              </a:rPr>
              <a:t>, do not believe every spirit, but test the spirits to see whether they are from God; because many false prophets have gone out into the world</a:t>
            </a:r>
            <a:r>
              <a:rPr lang="en-US" sz="4000" b="1" dirty="0" smtClean="0">
                <a:ln w="9525">
                  <a:solidFill>
                    <a:schemeClr val="bg1"/>
                  </a:solidFill>
                  <a:prstDash val="solid"/>
                </a:ln>
                <a:effectLst>
                  <a:outerShdw blurRad="12700" dist="38100" dir="2700000" algn="tl" rotWithShape="0">
                    <a:schemeClr val="bg1">
                      <a:lumMod val="50000"/>
                    </a:schemeClr>
                  </a:outerShdw>
                </a:effectLst>
              </a:rPr>
              <a:t>.</a:t>
            </a:r>
            <a:r>
              <a:rPr lang="en-US" sz="4000" b="1" dirty="0">
                <a:ln w="9525">
                  <a:solidFill>
                    <a:schemeClr val="bg1"/>
                  </a:solidFill>
                  <a:prstDash val="solid"/>
                </a:ln>
                <a:effectLst>
                  <a:outerShdw blurRad="12700" dist="38100" dir="2700000" algn="tl" rotWithShape="0">
                    <a:schemeClr val="bg1">
                      <a:lumMod val="50000"/>
                    </a:schemeClr>
                  </a:outerShdw>
                </a:effectLst>
              </a:rPr>
              <a:t> 	</a:t>
            </a:r>
            <a:r>
              <a:rPr lang="en-US" sz="4000" b="1" dirty="0" smtClean="0">
                <a:ln w="9525">
                  <a:solidFill>
                    <a:schemeClr val="bg1"/>
                  </a:solidFill>
                  <a:prstDash val="solid"/>
                </a:ln>
                <a:effectLst>
                  <a:outerShdw blurRad="12700" dist="38100" dir="2700000" algn="tl" rotWithShape="0">
                    <a:schemeClr val="bg1">
                      <a:lumMod val="50000"/>
                    </a:schemeClr>
                  </a:outerShdw>
                </a:effectLst>
              </a:rPr>
              <a:t>										 1 John 4:1</a:t>
            </a:r>
          </a:p>
        </p:txBody>
      </p:sp>
      <p:sp>
        <p:nvSpPr>
          <p:cNvPr id="5" name="Title 4"/>
          <p:cNvSpPr>
            <a:spLocks noGrp="1"/>
          </p:cNvSpPr>
          <p:nvPr>
            <p:ph type="title"/>
          </p:nvPr>
        </p:nvSpPr>
        <p:spPr>
          <a:xfrm>
            <a:off x="0" y="0"/>
            <a:ext cx="9144000" cy="1063229"/>
          </a:xfrm>
        </p:spPr>
        <p:txBody>
          <a:bodyPr>
            <a:noAutofit/>
          </a:bodyPr>
          <a:lstStyle/>
          <a:p>
            <a:pPr algn="ctr"/>
            <a:r>
              <a:rPr lang="en-US" sz="6600" b="1" dirty="0" smtClean="0">
                <a:ln w="9525">
                  <a:solidFill>
                    <a:schemeClr val="bg1"/>
                  </a:solidFill>
                  <a:prstDash val="solid"/>
                </a:ln>
                <a:effectLst>
                  <a:outerShdw blurRad="12700" dist="38100" dir="2700000" algn="tl" rotWithShape="0">
                    <a:schemeClr val="bg1">
                      <a:lumMod val="50000"/>
                    </a:schemeClr>
                  </a:outerShdw>
                </a:effectLst>
                <a:latin typeface="+mn-lt"/>
              </a:rPr>
              <a:t>Test ALL Things</a:t>
            </a:r>
            <a:endParaRPr lang="en-US" sz="6600" b="1" dirty="0">
              <a:ln w="9525">
                <a:solidFill>
                  <a:schemeClr val="bg1"/>
                </a:solidFill>
                <a:prstDash val="solid"/>
              </a:ln>
              <a:effectLst>
                <a:outerShdw blurRad="12700" dist="38100" dir="2700000" algn="tl" rotWithShape="0">
                  <a:schemeClr val="bg1">
                    <a:lumMod val="50000"/>
                  </a:schemeClr>
                </a:outerShdw>
              </a:effectLst>
              <a:latin typeface="+mn-lt"/>
            </a:endParaRPr>
          </a:p>
        </p:txBody>
      </p:sp>
    </p:spTree>
    <p:extLst>
      <p:ext uri="{BB962C8B-B14F-4D97-AF65-F5344CB8AC3E}">
        <p14:creationId xmlns:p14="http://schemas.microsoft.com/office/powerpoint/2010/main" val="1191754124"/>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610600" cy="3943350"/>
          </a:xfrm>
        </p:spPr>
        <p:txBody>
          <a:bodyPr>
            <a:noAutofit/>
          </a:bodyPr>
          <a:lstStyle/>
          <a:p>
            <a:pPr marL="0" indent="0">
              <a:buNone/>
            </a:pPr>
            <a:r>
              <a:rPr lang="en-US" sz="4000" b="1" dirty="0" smtClean="0">
                <a:ln w="9525">
                  <a:solidFill>
                    <a:schemeClr val="bg1"/>
                  </a:solidFill>
                  <a:prstDash val="solid"/>
                </a:ln>
                <a:effectLst>
                  <a:outerShdw blurRad="12700" dist="38100" dir="2700000" algn="tl" rotWithShape="0">
                    <a:schemeClr val="bg1">
                      <a:lumMod val="50000"/>
                    </a:schemeClr>
                  </a:outerShdw>
                </a:effectLst>
              </a:rPr>
              <a:t>Making requirements to believe</a:t>
            </a:r>
          </a:p>
          <a:p>
            <a:pPr marL="0" indent="0">
              <a:buNone/>
            </a:pPr>
            <a:r>
              <a:rPr lang="en-US" sz="4000" b="1" dirty="0">
                <a:ln w="9525">
                  <a:solidFill>
                    <a:schemeClr val="bg1"/>
                  </a:solidFill>
                  <a:prstDash val="solid"/>
                </a:ln>
                <a:effectLst>
                  <a:outerShdw blurRad="12700" dist="38100" dir="2700000" algn="tl" rotWithShape="0">
                    <a:schemeClr val="bg1">
                      <a:lumMod val="50000"/>
                    </a:schemeClr>
                  </a:outerShdw>
                </a:effectLst>
              </a:rPr>
              <a:t>	</a:t>
            </a:r>
            <a:r>
              <a:rPr lang="en-US" sz="4000" b="1" dirty="0" smtClean="0">
                <a:ln w="9525">
                  <a:solidFill>
                    <a:schemeClr val="bg1"/>
                  </a:solidFill>
                  <a:prstDash val="solid"/>
                </a:ln>
                <a:effectLst>
                  <a:outerShdw blurRad="12700" dist="38100" dir="2700000" algn="tl" rotWithShape="0">
                    <a:schemeClr val="bg1">
                      <a:lumMod val="50000"/>
                    </a:schemeClr>
                  </a:outerShdw>
                </a:effectLst>
              </a:rPr>
              <a:t>“</a:t>
            </a:r>
            <a:r>
              <a:rPr lang="en-US" sz="4000" b="1" i="1" dirty="0" smtClean="0">
                <a:ln w="9525">
                  <a:solidFill>
                    <a:schemeClr val="bg1"/>
                  </a:solidFill>
                  <a:prstDash val="solid"/>
                </a:ln>
                <a:effectLst>
                  <a:outerShdw blurRad="12700" dist="38100" dir="2700000" algn="tl" rotWithShape="0">
                    <a:schemeClr val="bg1">
                      <a:lumMod val="50000"/>
                    </a:schemeClr>
                  </a:outerShdw>
                </a:effectLst>
              </a:rPr>
              <a:t>By the mouth of 2 or 3 witnesses</a:t>
            </a:r>
            <a:r>
              <a:rPr lang="en-US" sz="4000" b="1" dirty="0" smtClean="0">
                <a:ln w="9525">
                  <a:solidFill>
                    <a:schemeClr val="bg1"/>
                  </a:solidFill>
                  <a:prstDash val="solid"/>
                </a:ln>
                <a:effectLst>
                  <a:outerShdw blurRad="12700" dist="38100" dir="2700000" algn="tl" rotWithShape="0">
                    <a:schemeClr val="bg1">
                      <a:lumMod val="50000"/>
                    </a:schemeClr>
                  </a:outerShdw>
                </a:effectLst>
              </a:rPr>
              <a:t>”</a:t>
            </a:r>
          </a:p>
          <a:p>
            <a:pPr marL="0" indent="0">
              <a:buNone/>
            </a:pPr>
            <a:r>
              <a:rPr lang="en-US" sz="4000" b="1" dirty="0">
                <a:ln w="9525">
                  <a:solidFill>
                    <a:schemeClr val="bg1"/>
                  </a:solidFill>
                  <a:prstDash val="solid"/>
                </a:ln>
                <a:effectLst>
                  <a:outerShdw blurRad="12700" dist="38100" dir="2700000" algn="tl" rotWithShape="0">
                    <a:schemeClr val="bg1">
                      <a:lumMod val="50000"/>
                    </a:schemeClr>
                  </a:outerShdw>
                </a:effectLst>
              </a:rPr>
              <a:t>	</a:t>
            </a:r>
            <a:r>
              <a:rPr lang="en-US" sz="4000" b="1" dirty="0" smtClean="0">
                <a:ln w="9525">
                  <a:solidFill>
                    <a:schemeClr val="bg1"/>
                  </a:solidFill>
                  <a:prstDash val="solid"/>
                </a:ln>
                <a:effectLst>
                  <a:outerShdw blurRad="12700" dist="38100" dir="2700000" algn="tl" rotWithShape="0">
                    <a:schemeClr val="bg1">
                      <a:lumMod val="50000"/>
                    </a:schemeClr>
                  </a:outerShdw>
                </a:effectLst>
              </a:rPr>
              <a:t>“</a:t>
            </a:r>
            <a:r>
              <a:rPr lang="en-US" sz="4000" b="1" i="1" dirty="0" smtClean="0">
                <a:ln w="9525">
                  <a:solidFill>
                    <a:schemeClr val="bg1"/>
                  </a:solidFill>
                  <a:prstDash val="solid"/>
                </a:ln>
                <a:effectLst>
                  <a:outerShdw blurRad="12700" dist="38100" dir="2700000" algn="tl" rotWithShape="0">
                    <a:schemeClr val="bg1">
                      <a:lumMod val="50000"/>
                    </a:schemeClr>
                  </a:outerShdw>
                </a:effectLst>
              </a:rPr>
              <a:t>By their fruits you will know them</a:t>
            </a:r>
            <a:r>
              <a:rPr lang="en-US" sz="4000" b="1" dirty="0" smtClean="0">
                <a:ln w="9525">
                  <a:solidFill>
                    <a:schemeClr val="bg1"/>
                  </a:solidFill>
                  <a:prstDash val="solid"/>
                </a:ln>
                <a:effectLst>
                  <a:outerShdw blurRad="12700" dist="38100" dir="2700000" algn="tl" rotWithShape="0">
                    <a:schemeClr val="bg1">
                      <a:lumMod val="50000"/>
                    </a:schemeClr>
                  </a:outerShdw>
                </a:effectLst>
              </a:rPr>
              <a:t>”</a:t>
            </a:r>
          </a:p>
          <a:p>
            <a:pPr marL="0" indent="0">
              <a:buNone/>
            </a:pPr>
            <a:r>
              <a:rPr lang="en-US" sz="4000" b="1" dirty="0">
                <a:ln w="9525">
                  <a:solidFill>
                    <a:schemeClr val="bg1"/>
                  </a:solidFill>
                  <a:prstDash val="solid"/>
                </a:ln>
                <a:effectLst>
                  <a:outerShdw blurRad="12700" dist="38100" dir="2700000" algn="tl" rotWithShape="0">
                    <a:schemeClr val="bg1">
                      <a:lumMod val="50000"/>
                    </a:schemeClr>
                  </a:outerShdw>
                </a:effectLst>
              </a:rPr>
              <a:t>	</a:t>
            </a:r>
            <a:r>
              <a:rPr lang="en-US" sz="4000" b="1" dirty="0" smtClean="0">
                <a:ln w="9525">
                  <a:solidFill>
                    <a:schemeClr val="bg1"/>
                  </a:solidFill>
                  <a:prstDash val="solid"/>
                </a:ln>
                <a:effectLst>
                  <a:outerShdw blurRad="12700" dist="38100" dir="2700000" algn="tl" rotWithShape="0">
                    <a:schemeClr val="bg1">
                      <a:lumMod val="50000"/>
                    </a:schemeClr>
                  </a:outerShdw>
                </a:effectLst>
              </a:rPr>
              <a:t>“</a:t>
            </a:r>
            <a:r>
              <a:rPr lang="en-US" sz="4000" b="1" i="1" dirty="0" smtClean="0">
                <a:ln w="9525">
                  <a:solidFill>
                    <a:schemeClr val="bg1"/>
                  </a:solidFill>
                  <a:prstDash val="solid"/>
                </a:ln>
                <a:effectLst>
                  <a:outerShdw blurRad="12700" dist="38100" dir="2700000" algn="tl" rotWithShape="0">
                    <a:schemeClr val="bg1">
                      <a:lumMod val="50000"/>
                    </a:schemeClr>
                  </a:outerShdw>
                </a:effectLst>
              </a:rPr>
              <a:t>Searching the Scriptures</a:t>
            </a:r>
            <a:r>
              <a:rPr lang="en-US" sz="4000" b="1" dirty="0" smtClean="0">
                <a:ln w="9525">
                  <a:solidFill>
                    <a:schemeClr val="bg1"/>
                  </a:solidFill>
                  <a:prstDash val="solid"/>
                </a:ln>
                <a:effectLst>
                  <a:outerShdw blurRad="12700" dist="38100" dir="2700000" algn="tl" rotWithShape="0">
                    <a:schemeClr val="bg1">
                      <a:lumMod val="50000"/>
                    </a:schemeClr>
                  </a:outerShdw>
                </a:effectLst>
              </a:rPr>
              <a:t>”</a:t>
            </a:r>
          </a:p>
        </p:txBody>
      </p:sp>
      <p:sp>
        <p:nvSpPr>
          <p:cNvPr id="5" name="Title 4"/>
          <p:cNvSpPr>
            <a:spLocks noGrp="1"/>
          </p:cNvSpPr>
          <p:nvPr>
            <p:ph type="title"/>
          </p:nvPr>
        </p:nvSpPr>
        <p:spPr>
          <a:xfrm>
            <a:off x="0" y="0"/>
            <a:ext cx="9144000" cy="1063229"/>
          </a:xfrm>
        </p:spPr>
        <p:txBody>
          <a:bodyPr>
            <a:noAutofit/>
          </a:bodyPr>
          <a:lstStyle/>
          <a:p>
            <a:pPr algn="ctr"/>
            <a:r>
              <a:rPr lang="en-US" sz="6600" b="1" dirty="0" smtClean="0">
                <a:ln w="9525">
                  <a:solidFill>
                    <a:schemeClr val="bg1"/>
                  </a:solidFill>
                  <a:prstDash val="solid"/>
                </a:ln>
                <a:effectLst>
                  <a:outerShdw blurRad="12700" dist="38100" dir="2700000" algn="tl" rotWithShape="0">
                    <a:schemeClr val="bg1">
                      <a:lumMod val="50000"/>
                    </a:schemeClr>
                  </a:outerShdw>
                </a:effectLst>
                <a:latin typeface="+mn-lt"/>
              </a:rPr>
              <a:t>Test ALL Things</a:t>
            </a:r>
            <a:endParaRPr lang="en-US" sz="6600" b="1" dirty="0">
              <a:ln w="9525">
                <a:solidFill>
                  <a:schemeClr val="bg1"/>
                </a:solidFill>
                <a:prstDash val="solid"/>
              </a:ln>
              <a:effectLst>
                <a:outerShdw blurRad="12700" dist="38100" dir="2700000" algn="tl" rotWithShape="0">
                  <a:schemeClr val="bg1">
                    <a:lumMod val="50000"/>
                  </a:schemeClr>
                </a:outerShdw>
              </a:effectLst>
              <a:latin typeface="+mn-lt"/>
            </a:endParaRPr>
          </a:p>
        </p:txBody>
      </p:sp>
    </p:spTree>
    <p:extLst>
      <p:ext uri="{BB962C8B-B14F-4D97-AF65-F5344CB8AC3E}">
        <p14:creationId xmlns:p14="http://schemas.microsoft.com/office/powerpoint/2010/main" val="1179510803"/>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610600" cy="3943350"/>
          </a:xfrm>
        </p:spPr>
        <p:txBody>
          <a:bodyPr>
            <a:noAutofit/>
          </a:bodyPr>
          <a:lstStyle/>
          <a:p>
            <a:pPr marL="0" indent="0">
              <a:buNone/>
            </a:pPr>
            <a:r>
              <a:rPr lang="en-US" sz="4000" b="1" dirty="0" smtClean="0">
                <a:ln w="9525">
                  <a:solidFill>
                    <a:schemeClr val="bg1"/>
                  </a:solidFill>
                  <a:prstDash val="solid"/>
                </a:ln>
                <a:effectLst>
                  <a:outerShdw blurRad="12700" dist="38100" dir="2700000" algn="tl" rotWithShape="0">
                    <a:schemeClr val="bg1">
                      <a:lumMod val="50000"/>
                    </a:schemeClr>
                  </a:outerShdw>
                </a:effectLst>
              </a:rPr>
              <a:t>Accepting what passes the test</a:t>
            </a:r>
          </a:p>
          <a:p>
            <a:pPr marL="0" indent="0">
              <a:buNone/>
            </a:pPr>
            <a:r>
              <a:rPr lang="en-US" sz="4000" b="1" dirty="0">
                <a:ln w="9525">
                  <a:solidFill>
                    <a:schemeClr val="bg1"/>
                  </a:solidFill>
                  <a:prstDash val="solid"/>
                </a:ln>
                <a:effectLst>
                  <a:outerShdw blurRad="12700" dist="38100" dir="2700000" algn="tl" rotWithShape="0">
                    <a:schemeClr val="bg1">
                      <a:lumMod val="50000"/>
                    </a:schemeClr>
                  </a:outerShdw>
                </a:effectLst>
              </a:rPr>
              <a:t>	</a:t>
            </a:r>
            <a:r>
              <a:rPr lang="en-US" sz="4000" b="1" dirty="0" smtClean="0">
                <a:ln w="9525">
                  <a:solidFill>
                    <a:schemeClr val="bg1"/>
                  </a:solidFill>
                  <a:prstDash val="solid"/>
                </a:ln>
                <a:effectLst>
                  <a:outerShdw blurRad="12700" dist="38100" dir="2700000" algn="tl" rotWithShape="0">
                    <a:schemeClr val="bg1">
                      <a:lumMod val="50000"/>
                    </a:schemeClr>
                  </a:outerShdw>
                </a:effectLst>
              </a:rPr>
              <a:t>2 Corinthians 13:5-6</a:t>
            </a:r>
          </a:p>
          <a:p>
            <a:pPr marL="0" indent="0">
              <a:buNone/>
            </a:pPr>
            <a:r>
              <a:rPr lang="en-US" sz="4000" b="1" dirty="0">
                <a:ln w="9525">
                  <a:solidFill>
                    <a:schemeClr val="bg1"/>
                  </a:solidFill>
                  <a:prstDash val="solid"/>
                </a:ln>
                <a:effectLst>
                  <a:outerShdw blurRad="12700" dist="38100" dir="2700000" algn="tl" rotWithShape="0">
                    <a:schemeClr val="bg1">
                      <a:lumMod val="50000"/>
                    </a:schemeClr>
                  </a:outerShdw>
                </a:effectLst>
              </a:rPr>
              <a:t>	</a:t>
            </a:r>
            <a:r>
              <a:rPr lang="en-US" sz="4000" b="1" dirty="0" smtClean="0">
                <a:ln w="9525">
                  <a:solidFill>
                    <a:schemeClr val="bg1"/>
                  </a:solidFill>
                  <a:prstDash val="solid"/>
                </a:ln>
                <a:effectLst>
                  <a:outerShdw blurRad="12700" dist="38100" dir="2700000" algn="tl" rotWithShape="0">
                    <a:schemeClr val="bg1">
                      <a:lumMod val="50000"/>
                    </a:schemeClr>
                  </a:outerShdw>
                </a:effectLst>
              </a:rPr>
              <a:t>Acceptance often means change</a:t>
            </a:r>
          </a:p>
          <a:p>
            <a:pPr marL="0" indent="0">
              <a:buNone/>
            </a:pPr>
            <a:r>
              <a:rPr lang="en-US" sz="4000" b="1" dirty="0">
                <a:ln w="9525">
                  <a:solidFill>
                    <a:schemeClr val="bg1"/>
                  </a:solidFill>
                  <a:prstDash val="solid"/>
                </a:ln>
                <a:effectLst>
                  <a:outerShdw blurRad="12700" dist="38100" dir="2700000" algn="tl" rotWithShape="0">
                    <a:schemeClr val="bg1">
                      <a:lumMod val="50000"/>
                    </a:schemeClr>
                  </a:outerShdw>
                </a:effectLst>
              </a:rPr>
              <a:t>	</a:t>
            </a:r>
            <a:r>
              <a:rPr lang="en-US" sz="4000" b="1" dirty="0" smtClean="0">
                <a:ln w="9525">
                  <a:solidFill>
                    <a:schemeClr val="bg1"/>
                  </a:solidFill>
                  <a:prstDash val="solid"/>
                </a:ln>
                <a:effectLst>
                  <a:outerShdw blurRad="12700" dist="38100" dir="2700000" algn="tl" rotWithShape="0">
                    <a:schemeClr val="bg1">
                      <a:lumMod val="50000"/>
                    </a:schemeClr>
                  </a:outerShdw>
                </a:effectLst>
              </a:rPr>
              <a:t> </a:t>
            </a:r>
          </a:p>
          <a:p>
            <a:pPr marL="0" indent="0">
              <a:buNone/>
            </a:pPr>
            <a:r>
              <a:rPr lang="en-US" sz="4000" b="1" dirty="0">
                <a:ln w="9525">
                  <a:solidFill>
                    <a:schemeClr val="bg1"/>
                  </a:solidFill>
                  <a:prstDash val="solid"/>
                </a:ln>
                <a:effectLst>
                  <a:outerShdw blurRad="12700" dist="38100" dir="2700000" algn="tl" rotWithShape="0">
                    <a:schemeClr val="bg1">
                      <a:lumMod val="50000"/>
                    </a:schemeClr>
                  </a:outerShdw>
                </a:effectLst>
              </a:rPr>
              <a:t>	</a:t>
            </a:r>
            <a:endParaRPr lang="en-US" sz="4000" b="1" dirty="0" smtClean="0">
              <a:ln w="9525">
                <a:solidFill>
                  <a:schemeClr val="bg1"/>
                </a:solidFill>
                <a:prstDash val="solid"/>
              </a:ln>
              <a:effectLst>
                <a:outerShdw blurRad="12700" dist="38100" dir="2700000" algn="tl" rotWithShape="0">
                  <a:schemeClr val="bg1">
                    <a:lumMod val="50000"/>
                  </a:schemeClr>
                </a:outerShdw>
              </a:effectLst>
            </a:endParaRPr>
          </a:p>
        </p:txBody>
      </p:sp>
      <p:sp>
        <p:nvSpPr>
          <p:cNvPr id="5" name="Title 4"/>
          <p:cNvSpPr>
            <a:spLocks noGrp="1"/>
          </p:cNvSpPr>
          <p:nvPr>
            <p:ph type="title"/>
          </p:nvPr>
        </p:nvSpPr>
        <p:spPr>
          <a:xfrm>
            <a:off x="0" y="0"/>
            <a:ext cx="9144000" cy="1063229"/>
          </a:xfrm>
        </p:spPr>
        <p:txBody>
          <a:bodyPr>
            <a:noAutofit/>
          </a:bodyPr>
          <a:lstStyle/>
          <a:p>
            <a:pPr algn="ctr"/>
            <a:r>
              <a:rPr lang="en-US" sz="6200" b="1" dirty="0" smtClean="0">
                <a:ln w="9525">
                  <a:solidFill>
                    <a:schemeClr val="bg1"/>
                  </a:solidFill>
                  <a:prstDash val="solid"/>
                </a:ln>
                <a:effectLst>
                  <a:outerShdw blurRad="12700" dist="38100" dir="2700000" algn="tl" rotWithShape="0">
                    <a:schemeClr val="bg1">
                      <a:lumMod val="50000"/>
                    </a:schemeClr>
                  </a:outerShdw>
                </a:effectLst>
                <a:latin typeface="+mn-lt"/>
              </a:rPr>
              <a:t>Hold Fast to What is Good</a:t>
            </a:r>
            <a:endParaRPr lang="en-US" sz="6200" b="1" dirty="0">
              <a:ln w="9525">
                <a:solidFill>
                  <a:schemeClr val="bg1"/>
                </a:solidFill>
                <a:prstDash val="solid"/>
              </a:ln>
              <a:effectLst>
                <a:outerShdw blurRad="12700" dist="38100" dir="2700000" algn="tl" rotWithShape="0">
                  <a:schemeClr val="bg1">
                    <a:lumMod val="50000"/>
                  </a:schemeClr>
                </a:outerShdw>
              </a:effectLst>
              <a:latin typeface="+mn-lt"/>
            </a:endParaRPr>
          </a:p>
        </p:txBody>
      </p:sp>
    </p:spTree>
    <p:extLst>
      <p:ext uri="{BB962C8B-B14F-4D97-AF65-F5344CB8AC3E}">
        <p14:creationId xmlns:p14="http://schemas.microsoft.com/office/powerpoint/2010/main" val="3984577593"/>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458200" cy="3943350"/>
          </a:xfrm>
        </p:spPr>
        <p:txBody>
          <a:bodyPr>
            <a:noAutofit/>
          </a:bodyPr>
          <a:lstStyle/>
          <a:p>
            <a:pPr marL="0" indent="0">
              <a:buNone/>
            </a:pPr>
            <a:r>
              <a:rPr lang="en-US" sz="4000" b="1" i="1" dirty="0" smtClean="0">
                <a:ln w="9525">
                  <a:solidFill>
                    <a:schemeClr val="bg1"/>
                  </a:solidFill>
                  <a:prstDash val="solid"/>
                </a:ln>
                <a:effectLst>
                  <a:outerShdw blurRad="12700" dist="38100" dir="2700000" algn="tl" rotWithShape="0">
                    <a:schemeClr val="bg1">
                      <a:lumMod val="50000"/>
                    </a:schemeClr>
                  </a:outerShdw>
                </a:effectLst>
              </a:rPr>
              <a:t>And </a:t>
            </a:r>
            <a:r>
              <a:rPr lang="en-US" sz="4000" b="1" i="1" dirty="0">
                <a:ln w="9525">
                  <a:solidFill>
                    <a:schemeClr val="bg1"/>
                  </a:solidFill>
                  <a:prstDash val="solid"/>
                </a:ln>
                <a:effectLst>
                  <a:outerShdw blurRad="12700" dist="38100" dir="2700000" algn="tl" rotWithShape="0">
                    <a:schemeClr val="bg1">
                      <a:lumMod val="50000"/>
                    </a:schemeClr>
                  </a:outerShdw>
                </a:effectLst>
              </a:rPr>
              <a:t>have no fellowship with the unfruitful works of darkness, but rather expose them</a:t>
            </a:r>
            <a:r>
              <a:rPr lang="en-US" sz="4000" b="1" dirty="0">
                <a:ln w="9525">
                  <a:solidFill>
                    <a:schemeClr val="bg1"/>
                  </a:solidFill>
                  <a:prstDash val="solid"/>
                </a:ln>
                <a:effectLst>
                  <a:outerShdw blurRad="12700" dist="38100" dir="2700000" algn="tl" rotWithShape="0">
                    <a:schemeClr val="bg1">
                      <a:lumMod val="50000"/>
                    </a:schemeClr>
                  </a:outerShdw>
                </a:effectLst>
              </a:rPr>
              <a:t>.	</a:t>
            </a:r>
            <a:r>
              <a:rPr lang="en-US" sz="4000" b="1" dirty="0" smtClean="0">
                <a:ln w="9525">
                  <a:solidFill>
                    <a:schemeClr val="bg1"/>
                  </a:solidFill>
                  <a:prstDash val="solid"/>
                </a:ln>
                <a:effectLst>
                  <a:outerShdw blurRad="12700" dist="38100" dir="2700000" algn="tl" rotWithShape="0">
                    <a:schemeClr val="bg1">
                      <a:lumMod val="50000"/>
                    </a:schemeClr>
                  </a:outerShdw>
                </a:effectLst>
              </a:rPr>
              <a:t>											Ephesians </a:t>
            </a:r>
            <a:r>
              <a:rPr lang="en-US" sz="4000" b="1" dirty="0">
                <a:ln w="9525">
                  <a:solidFill>
                    <a:schemeClr val="bg1"/>
                  </a:solidFill>
                  <a:prstDash val="solid"/>
                </a:ln>
                <a:effectLst>
                  <a:outerShdw blurRad="12700" dist="38100" dir="2700000" algn="tl" rotWithShape="0">
                    <a:schemeClr val="bg1">
                      <a:lumMod val="50000"/>
                    </a:schemeClr>
                  </a:outerShdw>
                </a:effectLst>
              </a:rPr>
              <a:t>5:11 </a:t>
            </a:r>
            <a:endParaRPr lang="en-US" sz="4000" b="1" dirty="0" smtClean="0">
              <a:ln w="9525">
                <a:solidFill>
                  <a:schemeClr val="bg1"/>
                </a:solidFill>
                <a:prstDash val="solid"/>
              </a:ln>
              <a:effectLst>
                <a:outerShdw blurRad="12700" dist="38100" dir="2700000" algn="tl" rotWithShape="0">
                  <a:schemeClr val="bg1">
                    <a:lumMod val="50000"/>
                  </a:schemeClr>
                </a:outerShdw>
              </a:effectLst>
            </a:endParaRPr>
          </a:p>
        </p:txBody>
      </p:sp>
      <p:sp>
        <p:nvSpPr>
          <p:cNvPr id="5" name="Title 4"/>
          <p:cNvSpPr>
            <a:spLocks noGrp="1"/>
          </p:cNvSpPr>
          <p:nvPr>
            <p:ph type="title"/>
          </p:nvPr>
        </p:nvSpPr>
        <p:spPr>
          <a:xfrm>
            <a:off x="0" y="0"/>
            <a:ext cx="9144000" cy="1063229"/>
          </a:xfrm>
        </p:spPr>
        <p:txBody>
          <a:bodyPr>
            <a:noAutofit/>
          </a:bodyPr>
          <a:lstStyle/>
          <a:p>
            <a:pPr algn="ctr"/>
            <a:r>
              <a:rPr lang="en-US" sz="6200" b="1" dirty="0" smtClean="0">
                <a:ln w="9525">
                  <a:solidFill>
                    <a:schemeClr val="bg1"/>
                  </a:solidFill>
                  <a:prstDash val="solid"/>
                </a:ln>
                <a:effectLst>
                  <a:outerShdw blurRad="12700" dist="38100" dir="2700000" algn="tl" rotWithShape="0">
                    <a:schemeClr val="bg1">
                      <a:lumMod val="50000"/>
                    </a:schemeClr>
                  </a:outerShdw>
                </a:effectLst>
                <a:latin typeface="+mn-lt"/>
              </a:rPr>
              <a:t>Reject What is Evil</a:t>
            </a:r>
            <a:endParaRPr lang="en-US" sz="6200" b="1" dirty="0">
              <a:ln w="9525">
                <a:solidFill>
                  <a:schemeClr val="bg1"/>
                </a:solidFill>
                <a:prstDash val="solid"/>
              </a:ln>
              <a:effectLst>
                <a:outerShdw blurRad="12700" dist="38100" dir="2700000" algn="tl" rotWithShape="0">
                  <a:schemeClr val="bg1">
                    <a:lumMod val="50000"/>
                  </a:schemeClr>
                </a:outerShdw>
              </a:effectLst>
              <a:latin typeface="+mn-lt"/>
            </a:endParaRPr>
          </a:p>
        </p:txBody>
      </p:sp>
    </p:spTree>
    <p:extLst>
      <p:ext uri="{BB962C8B-B14F-4D97-AF65-F5344CB8AC3E}">
        <p14:creationId xmlns:p14="http://schemas.microsoft.com/office/powerpoint/2010/main" val="463637529"/>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458200" cy="3943350"/>
          </a:xfrm>
        </p:spPr>
        <p:txBody>
          <a:bodyPr>
            <a:noAutofit/>
          </a:bodyPr>
          <a:lstStyle/>
          <a:p>
            <a:pPr marL="0" indent="0">
              <a:buNone/>
            </a:pPr>
            <a:r>
              <a:rPr lang="en-US" sz="4000" b="1" i="1" dirty="0" smtClean="0">
                <a:ln w="9525">
                  <a:solidFill>
                    <a:schemeClr val="bg1"/>
                  </a:solidFill>
                  <a:prstDash val="solid"/>
                </a:ln>
                <a:effectLst>
                  <a:outerShdw blurRad="12700" dist="38100" dir="2700000" algn="tl" rotWithShape="0">
                    <a:schemeClr val="bg1">
                      <a:lumMod val="50000"/>
                    </a:schemeClr>
                  </a:outerShdw>
                </a:effectLst>
              </a:rPr>
              <a:t>And </a:t>
            </a:r>
            <a:r>
              <a:rPr lang="en-US" sz="4000" b="1" i="1" dirty="0">
                <a:ln w="9525">
                  <a:solidFill>
                    <a:schemeClr val="bg1"/>
                  </a:solidFill>
                  <a:prstDash val="solid"/>
                </a:ln>
                <a:effectLst>
                  <a:outerShdw blurRad="12700" dist="38100" dir="2700000" algn="tl" rotWithShape="0">
                    <a:schemeClr val="bg1">
                      <a:lumMod val="50000"/>
                    </a:schemeClr>
                  </a:outerShdw>
                </a:effectLst>
              </a:rPr>
              <a:t>have no fellowship with the unfruitful works of darkness, but rather expose them</a:t>
            </a:r>
            <a:r>
              <a:rPr lang="en-US" sz="4000" b="1" dirty="0">
                <a:ln w="9525">
                  <a:solidFill>
                    <a:schemeClr val="bg1"/>
                  </a:solidFill>
                  <a:prstDash val="solid"/>
                </a:ln>
                <a:effectLst>
                  <a:outerShdw blurRad="12700" dist="38100" dir="2700000" algn="tl" rotWithShape="0">
                    <a:schemeClr val="bg1">
                      <a:lumMod val="50000"/>
                    </a:schemeClr>
                  </a:outerShdw>
                </a:effectLst>
              </a:rPr>
              <a:t>.	</a:t>
            </a:r>
            <a:r>
              <a:rPr lang="en-US" sz="4000" b="1" dirty="0" smtClean="0">
                <a:ln w="9525">
                  <a:solidFill>
                    <a:schemeClr val="bg1"/>
                  </a:solidFill>
                  <a:prstDash val="solid"/>
                </a:ln>
                <a:effectLst>
                  <a:outerShdw blurRad="12700" dist="38100" dir="2700000" algn="tl" rotWithShape="0">
                    <a:schemeClr val="bg1">
                      <a:lumMod val="50000"/>
                    </a:schemeClr>
                  </a:outerShdw>
                </a:effectLst>
              </a:rPr>
              <a:t>											Ephesians </a:t>
            </a:r>
            <a:r>
              <a:rPr lang="en-US" sz="4000" b="1" dirty="0">
                <a:ln w="9525">
                  <a:solidFill>
                    <a:schemeClr val="bg1"/>
                  </a:solidFill>
                  <a:prstDash val="solid"/>
                </a:ln>
                <a:effectLst>
                  <a:outerShdw blurRad="12700" dist="38100" dir="2700000" algn="tl" rotWithShape="0">
                    <a:schemeClr val="bg1">
                      <a:lumMod val="50000"/>
                    </a:schemeClr>
                  </a:outerShdw>
                </a:effectLst>
              </a:rPr>
              <a:t>5:11 </a:t>
            </a:r>
            <a:endParaRPr lang="en-US" sz="4000" b="1" dirty="0" smtClean="0">
              <a:ln w="9525">
                <a:solidFill>
                  <a:schemeClr val="bg1"/>
                </a:solidFill>
                <a:prstDash val="solid"/>
              </a:ln>
              <a:effectLst>
                <a:outerShdw blurRad="12700" dist="38100" dir="2700000" algn="tl" rotWithShape="0">
                  <a:schemeClr val="bg1">
                    <a:lumMod val="50000"/>
                  </a:schemeClr>
                </a:outerShdw>
              </a:effectLst>
            </a:endParaRPr>
          </a:p>
        </p:txBody>
      </p:sp>
      <p:sp>
        <p:nvSpPr>
          <p:cNvPr id="5" name="Title 4"/>
          <p:cNvSpPr>
            <a:spLocks noGrp="1"/>
          </p:cNvSpPr>
          <p:nvPr>
            <p:ph type="title"/>
          </p:nvPr>
        </p:nvSpPr>
        <p:spPr>
          <a:xfrm>
            <a:off x="0" y="0"/>
            <a:ext cx="9144000" cy="1063229"/>
          </a:xfrm>
        </p:spPr>
        <p:txBody>
          <a:bodyPr>
            <a:noAutofit/>
          </a:bodyPr>
          <a:lstStyle/>
          <a:p>
            <a:pPr algn="ctr"/>
            <a:r>
              <a:rPr lang="en-US" sz="6200" b="1" dirty="0" smtClean="0">
                <a:ln w="9525">
                  <a:solidFill>
                    <a:schemeClr val="bg1"/>
                  </a:solidFill>
                  <a:prstDash val="solid"/>
                </a:ln>
                <a:effectLst>
                  <a:outerShdw blurRad="12700" dist="38100" dir="2700000" algn="tl" rotWithShape="0">
                    <a:schemeClr val="bg1">
                      <a:lumMod val="50000"/>
                    </a:schemeClr>
                  </a:outerShdw>
                </a:effectLst>
                <a:latin typeface="+mn-lt"/>
              </a:rPr>
              <a:t>Reject What is Evil</a:t>
            </a:r>
            <a:endParaRPr lang="en-US" sz="6200" b="1" dirty="0">
              <a:ln w="9525">
                <a:solidFill>
                  <a:schemeClr val="bg1"/>
                </a:solidFill>
                <a:prstDash val="solid"/>
              </a:ln>
              <a:effectLst>
                <a:outerShdw blurRad="12700" dist="38100" dir="2700000" algn="tl" rotWithShape="0">
                  <a:schemeClr val="bg1">
                    <a:lumMod val="50000"/>
                  </a:schemeClr>
                </a:outerShdw>
              </a:effectLst>
              <a:latin typeface="+mn-lt"/>
            </a:endParaRPr>
          </a:p>
        </p:txBody>
      </p:sp>
    </p:spTree>
    <p:extLst>
      <p:ext uri="{BB962C8B-B14F-4D97-AF65-F5344CB8AC3E}">
        <p14:creationId xmlns:p14="http://schemas.microsoft.com/office/powerpoint/2010/main" val="1064101629"/>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610600" cy="3943350"/>
          </a:xfrm>
        </p:spPr>
        <p:txBody>
          <a:bodyPr>
            <a:noAutofit/>
          </a:bodyPr>
          <a:lstStyle/>
          <a:p>
            <a:pPr marL="0" indent="0">
              <a:buNone/>
            </a:pPr>
            <a:r>
              <a:rPr lang="en-US" sz="4000" b="1" dirty="0" smtClean="0">
                <a:ln w="9525">
                  <a:solidFill>
                    <a:schemeClr val="bg1"/>
                  </a:solidFill>
                  <a:prstDash val="solid"/>
                </a:ln>
                <a:effectLst>
                  <a:outerShdw blurRad="12700" dist="38100" dir="2700000" algn="tl" rotWithShape="0">
                    <a:schemeClr val="bg1">
                      <a:lumMod val="50000"/>
                    </a:schemeClr>
                  </a:outerShdw>
                </a:effectLst>
              </a:rPr>
              <a:t>Believing/disbelieving based on desire</a:t>
            </a:r>
          </a:p>
          <a:p>
            <a:pPr marL="0" indent="0">
              <a:buNone/>
            </a:pPr>
            <a:r>
              <a:rPr lang="en-US" sz="4000" b="1" dirty="0">
                <a:ln w="9525">
                  <a:solidFill>
                    <a:schemeClr val="bg1"/>
                  </a:solidFill>
                  <a:prstDash val="solid"/>
                </a:ln>
                <a:effectLst>
                  <a:outerShdw blurRad="12700" dist="38100" dir="2700000" algn="tl" rotWithShape="0">
                    <a:schemeClr val="bg1">
                      <a:lumMod val="50000"/>
                    </a:schemeClr>
                  </a:outerShdw>
                </a:effectLst>
              </a:rPr>
              <a:t>	</a:t>
            </a:r>
            <a:r>
              <a:rPr lang="en-US" sz="4000" b="1" dirty="0" smtClean="0">
                <a:ln w="9525">
                  <a:solidFill>
                    <a:schemeClr val="bg1"/>
                  </a:solidFill>
                  <a:prstDash val="solid"/>
                </a:ln>
                <a:effectLst>
                  <a:outerShdw blurRad="12700" dist="38100" dir="2700000" algn="tl" rotWithShape="0">
                    <a:schemeClr val="bg1">
                      <a:lumMod val="50000"/>
                    </a:schemeClr>
                  </a:outerShdw>
                </a:effectLst>
              </a:rPr>
              <a:t>“I want it to be true”</a:t>
            </a:r>
          </a:p>
          <a:p>
            <a:pPr marL="0" indent="0">
              <a:buNone/>
            </a:pPr>
            <a:r>
              <a:rPr lang="en-US" sz="4000" b="1" dirty="0">
                <a:ln w="9525">
                  <a:solidFill>
                    <a:schemeClr val="bg1"/>
                  </a:solidFill>
                  <a:prstDash val="solid"/>
                </a:ln>
                <a:effectLst>
                  <a:outerShdw blurRad="12700" dist="38100" dir="2700000" algn="tl" rotWithShape="0">
                    <a:schemeClr val="bg1">
                      <a:lumMod val="50000"/>
                    </a:schemeClr>
                  </a:outerShdw>
                </a:effectLst>
              </a:rPr>
              <a:t>	</a:t>
            </a:r>
            <a:r>
              <a:rPr lang="en-US" sz="4000" b="1" dirty="0" smtClean="0">
                <a:ln w="9525">
                  <a:solidFill>
                    <a:schemeClr val="bg1"/>
                  </a:solidFill>
                  <a:prstDash val="solid"/>
                </a:ln>
                <a:effectLst>
                  <a:outerShdw blurRad="12700" dist="38100" dir="2700000" algn="tl" rotWithShape="0">
                    <a:schemeClr val="bg1">
                      <a:lumMod val="50000"/>
                    </a:schemeClr>
                  </a:outerShdw>
                </a:effectLst>
              </a:rPr>
              <a:t>“I don’t want it to be true”</a:t>
            </a:r>
          </a:p>
        </p:txBody>
      </p:sp>
      <p:sp>
        <p:nvSpPr>
          <p:cNvPr id="5" name="Title 4"/>
          <p:cNvSpPr>
            <a:spLocks noGrp="1"/>
          </p:cNvSpPr>
          <p:nvPr>
            <p:ph type="title"/>
          </p:nvPr>
        </p:nvSpPr>
        <p:spPr>
          <a:xfrm>
            <a:off x="0" y="0"/>
            <a:ext cx="9144000" cy="1063229"/>
          </a:xfrm>
        </p:spPr>
        <p:txBody>
          <a:bodyPr>
            <a:noAutofit/>
          </a:bodyPr>
          <a:lstStyle/>
          <a:p>
            <a:pPr algn="ctr"/>
            <a:r>
              <a:rPr lang="en-US" sz="6600" b="1" dirty="0" smtClean="0">
                <a:ln w="9525">
                  <a:solidFill>
                    <a:schemeClr val="bg1"/>
                  </a:solidFill>
                  <a:prstDash val="solid"/>
                </a:ln>
                <a:effectLst>
                  <a:outerShdw blurRad="12700" dist="38100" dir="2700000" algn="tl" rotWithShape="0">
                    <a:schemeClr val="bg1">
                      <a:lumMod val="50000"/>
                    </a:schemeClr>
                  </a:outerShdw>
                </a:effectLst>
                <a:latin typeface="+mn-lt"/>
              </a:rPr>
              <a:t>Unhealthy Skepticism</a:t>
            </a:r>
            <a:endParaRPr lang="en-US" sz="6600" b="1" dirty="0">
              <a:ln w="9525">
                <a:solidFill>
                  <a:schemeClr val="bg1"/>
                </a:solidFill>
                <a:prstDash val="solid"/>
              </a:ln>
              <a:effectLst>
                <a:outerShdw blurRad="12700" dist="38100" dir="2700000" algn="tl" rotWithShape="0">
                  <a:schemeClr val="bg1">
                    <a:lumMod val="50000"/>
                  </a:schemeClr>
                </a:outerShdw>
              </a:effectLst>
              <a:latin typeface="+mn-lt"/>
            </a:endParaRPr>
          </a:p>
        </p:txBody>
      </p:sp>
    </p:spTree>
    <p:extLst>
      <p:ext uri="{BB962C8B-B14F-4D97-AF65-F5344CB8AC3E}">
        <p14:creationId xmlns:p14="http://schemas.microsoft.com/office/powerpoint/2010/main" val="3995931218"/>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610600" cy="3943350"/>
          </a:xfrm>
        </p:spPr>
        <p:txBody>
          <a:bodyPr>
            <a:noAutofit/>
          </a:bodyPr>
          <a:lstStyle/>
          <a:p>
            <a:pPr marL="0" indent="0">
              <a:buNone/>
            </a:pPr>
            <a:r>
              <a:rPr lang="en-US" sz="4000" b="1" dirty="0" smtClean="0">
                <a:ln w="9525">
                  <a:solidFill>
                    <a:schemeClr val="bg1"/>
                  </a:solidFill>
                  <a:prstDash val="solid"/>
                </a:ln>
                <a:effectLst>
                  <a:outerShdw blurRad="12700" dist="38100" dir="2700000" algn="tl" rotWithShape="0">
                    <a:schemeClr val="bg1">
                      <a:lumMod val="50000"/>
                    </a:schemeClr>
                  </a:outerShdw>
                </a:effectLst>
              </a:rPr>
              <a:t>Believing/disbelieving based on desire</a:t>
            </a:r>
          </a:p>
          <a:p>
            <a:pPr marL="0" indent="0">
              <a:buNone/>
            </a:pPr>
            <a:endParaRPr lang="en-US" sz="4000" b="1" dirty="0" smtClean="0">
              <a:ln w="9525">
                <a:solidFill>
                  <a:schemeClr val="bg1"/>
                </a:solidFill>
                <a:prstDash val="solid"/>
              </a:ln>
              <a:effectLst>
                <a:outerShdw blurRad="12700" dist="38100" dir="2700000" algn="tl" rotWithShape="0">
                  <a:schemeClr val="bg1">
                    <a:lumMod val="50000"/>
                  </a:schemeClr>
                </a:outerShdw>
              </a:effectLst>
            </a:endParaRPr>
          </a:p>
          <a:p>
            <a:pPr marL="0" indent="0">
              <a:buNone/>
            </a:pPr>
            <a:r>
              <a:rPr lang="en-US" sz="4000" b="1" dirty="0" smtClean="0">
                <a:ln w="9525">
                  <a:solidFill>
                    <a:schemeClr val="bg1"/>
                  </a:solidFill>
                  <a:prstDash val="solid"/>
                </a:ln>
                <a:effectLst>
                  <a:outerShdw blurRad="12700" dist="38100" dir="2700000" algn="tl" rotWithShape="0">
                    <a:schemeClr val="bg1">
                      <a:lumMod val="50000"/>
                    </a:schemeClr>
                  </a:outerShdw>
                </a:effectLst>
              </a:rPr>
              <a:t>Belief without question</a:t>
            </a:r>
          </a:p>
          <a:p>
            <a:pPr marL="0" indent="0">
              <a:buNone/>
            </a:pPr>
            <a:r>
              <a:rPr lang="en-US" sz="4000" b="1" dirty="0">
                <a:ln w="9525">
                  <a:solidFill>
                    <a:schemeClr val="bg1"/>
                  </a:solidFill>
                  <a:prstDash val="solid"/>
                </a:ln>
                <a:effectLst>
                  <a:outerShdw blurRad="12700" dist="38100" dir="2700000" algn="tl" rotWithShape="0">
                    <a:schemeClr val="bg1">
                      <a:lumMod val="50000"/>
                    </a:schemeClr>
                  </a:outerShdw>
                </a:effectLst>
              </a:rPr>
              <a:t>	</a:t>
            </a:r>
            <a:r>
              <a:rPr lang="en-US" sz="4000" b="1" dirty="0" smtClean="0">
                <a:ln w="9525">
                  <a:solidFill>
                    <a:schemeClr val="bg1"/>
                  </a:solidFill>
                  <a:prstDash val="solid"/>
                </a:ln>
                <a:effectLst>
                  <a:outerShdw blurRad="12700" dist="38100" dir="2700000" algn="tl" rotWithShape="0">
                    <a:schemeClr val="bg1">
                      <a:lumMod val="50000"/>
                    </a:schemeClr>
                  </a:outerShdw>
                </a:effectLst>
              </a:rPr>
              <a:t>Accepting what we are told</a:t>
            </a:r>
          </a:p>
          <a:p>
            <a:pPr marL="0" indent="0">
              <a:buNone/>
            </a:pPr>
            <a:r>
              <a:rPr lang="en-US" sz="4000" b="1" dirty="0">
                <a:ln w="9525">
                  <a:solidFill>
                    <a:schemeClr val="bg1"/>
                  </a:solidFill>
                  <a:prstDash val="solid"/>
                </a:ln>
                <a:effectLst>
                  <a:outerShdw blurRad="12700" dist="38100" dir="2700000" algn="tl" rotWithShape="0">
                    <a:schemeClr val="bg1">
                      <a:lumMod val="50000"/>
                    </a:schemeClr>
                  </a:outerShdw>
                </a:effectLst>
              </a:rPr>
              <a:t>	</a:t>
            </a:r>
            <a:r>
              <a:rPr lang="en-US" sz="4000" b="1" dirty="0" smtClean="0">
                <a:ln w="9525">
                  <a:solidFill>
                    <a:schemeClr val="bg1"/>
                  </a:solidFill>
                  <a:prstDash val="solid"/>
                </a:ln>
                <a:effectLst>
                  <a:outerShdw blurRad="12700" dist="38100" dir="2700000" algn="tl" rotWithShape="0">
                    <a:schemeClr val="bg1">
                      <a:lumMod val="50000"/>
                    </a:schemeClr>
                  </a:outerShdw>
                </a:effectLst>
              </a:rPr>
              <a:t>Blind faith</a:t>
            </a:r>
          </a:p>
        </p:txBody>
      </p:sp>
      <p:sp>
        <p:nvSpPr>
          <p:cNvPr id="5" name="Title 4"/>
          <p:cNvSpPr>
            <a:spLocks noGrp="1"/>
          </p:cNvSpPr>
          <p:nvPr>
            <p:ph type="title"/>
          </p:nvPr>
        </p:nvSpPr>
        <p:spPr>
          <a:xfrm>
            <a:off x="0" y="0"/>
            <a:ext cx="9144000" cy="1063229"/>
          </a:xfrm>
        </p:spPr>
        <p:txBody>
          <a:bodyPr>
            <a:noAutofit/>
          </a:bodyPr>
          <a:lstStyle/>
          <a:p>
            <a:pPr algn="ctr"/>
            <a:r>
              <a:rPr lang="en-US" sz="6600" b="1" dirty="0" smtClean="0">
                <a:ln w="9525">
                  <a:solidFill>
                    <a:schemeClr val="bg1"/>
                  </a:solidFill>
                  <a:prstDash val="solid"/>
                </a:ln>
                <a:effectLst>
                  <a:outerShdw blurRad="12700" dist="38100" dir="2700000" algn="tl" rotWithShape="0">
                    <a:schemeClr val="bg1">
                      <a:lumMod val="50000"/>
                    </a:schemeClr>
                  </a:outerShdw>
                </a:effectLst>
                <a:latin typeface="+mn-lt"/>
              </a:rPr>
              <a:t>Unhealthy Skepticism</a:t>
            </a:r>
            <a:endParaRPr lang="en-US" sz="6600" b="1" dirty="0">
              <a:ln w="9525">
                <a:solidFill>
                  <a:schemeClr val="bg1"/>
                </a:solidFill>
                <a:prstDash val="solid"/>
              </a:ln>
              <a:effectLst>
                <a:outerShdw blurRad="12700" dist="38100" dir="2700000" algn="tl" rotWithShape="0">
                  <a:schemeClr val="bg1">
                    <a:lumMod val="50000"/>
                  </a:schemeClr>
                </a:outerShdw>
              </a:effectLst>
              <a:latin typeface="+mn-lt"/>
            </a:endParaRPr>
          </a:p>
        </p:txBody>
      </p:sp>
    </p:spTree>
    <p:extLst>
      <p:ext uri="{BB962C8B-B14F-4D97-AF65-F5344CB8AC3E}">
        <p14:creationId xmlns:p14="http://schemas.microsoft.com/office/powerpoint/2010/main" val="1605601646"/>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610600" cy="3943350"/>
          </a:xfrm>
        </p:spPr>
        <p:txBody>
          <a:bodyPr>
            <a:noAutofit/>
          </a:bodyPr>
          <a:lstStyle/>
          <a:p>
            <a:pPr marL="0" indent="0">
              <a:buNone/>
            </a:pPr>
            <a:r>
              <a:rPr lang="en-US" sz="4000" b="1" dirty="0" smtClean="0">
                <a:ln w="9525">
                  <a:solidFill>
                    <a:schemeClr val="bg1"/>
                  </a:solidFill>
                  <a:prstDash val="solid"/>
                </a:ln>
                <a:effectLst>
                  <a:outerShdw blurRad="12700" dist="38100" dir="2700000" algn="tl" rotWithShape="0">
                    <a:schemeClr val="bg1">
                      <a:lumMod val="50000"/>
                    </a:schemeClr>
                  </a:outerShdw>
                </a:effectLst>
              </a:rPr>
              <a:t>Believing/disbelieving based on desire</a:t>
            </a:r>
          </a:p>
          <a:p>
            <a:pPr marL="0" indent="0">
              <a:buNone/>
            </a:pPr>
            <a:endParaRPr lang="en-US" sz="4000" b="1" dirty="0" smtClean="0">
              <a:ln w="9525">
                <a:solidFill>
                  <a:schemeClr val="bg1"/>
                </a:solidFill>
                <a:prstDash val="solid"/>
              </a:ln>
              <a:effectLst>
                <a:outerShdw blurRad="12700" dist="38100" dir="2700000" algn="tl" rotWithShape="0">
                  <a:schemeClr val="bg1">
                    <a:lumMod val="50000"/>
                  </a:schemeClr>
                </a:outerShdw>
              </a:effectLst>
            </a:endParaRPr>
          </a:p>
          <a:p>
            <a:pPr marL="0" indent="0">
              <a:buNone/>
            </a:pPr>
            <a:r>
              <a:rPr lang="en-US" sz="4000" b="1" dirty="0" smtClean="0">
                <a:ln w="9525">
                  <a:solidFill>
                    <a:schemeClr val="bg1"/>
                  </a:solidFill>
                  <a:prstDash val="solid"/>
                </a:ln>
                <a:effectLst>
                  <a:outerShdw blurRad="12700" dist="38100" dir="2700000" algn="tl" rotWithShape="0">
                    <a:schemeClr val="bg1">
                      <a:lumMod val="50000"/>
                    </a:schemeClr>
                  </a:outerShdw>
                </a:effectLst>
              </a:rPr>
              <a:t>Belief without question</a:t>
            </a:r>
          </a:p>
          <a:p>
            <a:pPr marL="0" indent="0">
              <a:buNone/>
            </a:pPr>
            <a:endParaRPr lang="en-US" sz="4000" b="1" dirty="0">
              <a:ln w="9525">
                <a:solidFill>
                  <a:schemeClr val="bg1"/>
                </a:solidFill>
                <a:prstDash val="solid"/>
              </a:ln>
              <a:effectLst>
                <a:outerShdw blurRad="12700" dist="38100" dir="2700000" algn="tl" rotWithShape="0">
                  <a:schemeClr val="bg1">
                    <a:lumMod val="50000"/>
                  </a:schemeClr>
                </a:outerShdw>
              </a:effectLst>
            </a:endParaRPr>
          </a:p>
          <a:p>
            <a:pPr marL="0" indent="0">
              <a:buNone/>
            </a:pPr>
            <a:r>
              <a:rPr lang="en-US" sz="4000" b="1" dirty="0" smtClean="0">
                <a:ln w="9525">
                  <a:solidFill>
                    <a:schemeClr val="bg1"/>
                  </a:solidFill>
                  <a:prstDash val="solid"/>
                </a:ln>
                <a:effectLst>
                  <a:outerShdw blurRad="12700" dist="38100" dir="2700000" algn="tl" rotWithShape="0">
                    <a:schemeClr val="bg1">
                      <a:lumMod val="50000"/>
                    </a:schemeClr>
                  </a:outerShdw>
                </a:effectLst>
              </a:rPr>
              <a:t>Refusing to believe when verified</a:t>
            </a:r>
            <a:endParaRPr lang="en-US" sz="4000" b="1" dirty="0">
              <a:ln w="9525">
                <a:solidFill>
                  <a:schemeClr val="bg1"/>
                </a:solidFill>
                <a:prstDash val="solid"/>
              </a:ln>
              <a:effectLst>
                <a:outerShdw blurRad="12700" dist="38100" dir="2700000" algn="tl" rotWithShape="0">
                  <a:schemeClr val="bg1">
                    <a:lumMod val="50000"/>
                  </a:schemeClr>
                </a:outerShdw>
              </a:effectLst>
            </a:endParaRPr>
          </a:p>
        </p:txBody>
      </p:sp>
      <p:sp>
        <p:nvSpPr>
          <p:cNvPr id="5" name="Title 4"/>
          <p:cNvSpPr>
            <a:spLocks noGrp="1"/>
          </p:cNvSpPr>
          <p:nvPr>
            <p:ph type="title"/>
          </p:nvPr>
        </p:nvSpPr>
        <p:spPr>
          <a:xfrm>
            <a:off x="0" y="0"/>
            <a:ext cx="9144000" cy="1063229"/>
          </a:xfrm>
        </p:spPr>
        <p:txBody>
          <a:bodyPr>
            <a:noAutofit/>
          </a:bodyPr>
          <a:lstStyle/>
          <a:p>
            <a:pPr algn="ctr"/>
            <a:r>
              <a:rPr lang="en-US" sz="6600" b="1" dirty="0" smtClean="0">
                <a:ln w="9525">
                  <a:solidFill>
                    <a:schemeClr val="bg1"/>
                  </a:solidFill>
                  <a:prstDash val="solid"/>
                </a:ln>
                <a:effectLst>
                  <a:outerShdw blurRad="12700" dist="38100" dir="2700000" algn="tl" rotWithShape="0">
                    <a:schemeClr val="bg1">
                      <a:lumMod val="50000"/>
                    </a:schemeClr>
                  </a:outerShdw>
                </a:effectLst>
                <a:latin typeface="+mn-lt"/>
              </a:rPr>
              <a:t>Unhealthy Skepticism</a:t>
            </a:r>
            <a:endParaRPr lang="en-US" sz="6600" b="1" dirty="0">
              <a:ln w="9525">
                <a:solidFill>
                  <a:schemeClr val="bg1"/>
                </a:solidFill>
                <a:prstDash val="solid"/>
              </a:ln>
              <a:effectLst>
                <a:outerShdw blurRad="12700" dist="38100" dir="2700000" algn="tl" rotWithShape="0">
                  <a:schemeClr val="bg1">
                    <a:lumMod val="50000"/>
                  </a:schemeClr>
                </a:outerShdw>
              </a:effectLst>
              <a:latin typeface="+mn-lt"/>
            </a:endParaRPr>
          </a:p>
        </p:txBody>
      </p:sp>
    </p:spTree>
    <p:extLst>
      <p:ext uri="{BB962C8B-B14F-4D97-AF65-F5344CB8AC3E}">
        <p14:creationId xmlns:p14="http://schemas.microsoft.com/office/powerpoint/2010/main" val="858471147"/>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327054404"/>
              </p:ext>
            </p:extLst>
          </p:nvPr>
        </p:nvGraphicFramePr>
        <p:xfrm>
          <a:off x="4419600" y="-2"/>
          <a:ext cx="4724400" cy="5028500"/>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2362200">
                  <a:extLst>
                    <a:ext uri="{9D8B030D-6E8A-4147-A177-3AD203B41FA5}">
                      <a16:colId xmlns:a16="http://schemas.microsoft.com/office/drawing/2014/main" xmlns="" val="20000"/>
                    </a:ext>
                  </a:extLst>
                </a:gridCol>
                <a:gridCol w="2362200"/>
              </a:tblGrid>
              <a:tr h="561858">
                <a:tc>
                  <a:txBody>
                    <a:bodyPr/>
                    <a:lstStyle/>
                    <a:p>
                      <a:pPr algn="ct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Opening Prayer</a:t>
                      </a:r>
                      <a:endParaRPr lang="en-US" sz="24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Terry </a:t>
                      </a:r>
                      <a:r>
                        <a:rPr lang="en-US" sz="2400" b="1" i="0" cap="none" spc="0" baseline="0" dirty="0" err="1"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Petsche</a:t>
                      </a:r>
                      <a:endPar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1"/>
                  </a:ext>
                </a:extLst>
              </a:tr>
              <a:tr h="561858">
                <a:tc>
                  <a:txBody>
                    <a:bodyPr/>
                    <a:lstStyle/>
                    <a:p>
                      <a:pPr algn="ct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endParaRPr lang="en-US" sz="24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2"/>
                  </a:ext>
                </a:extLst>
              </a:tr>
              <a:tr h="533636">
                <a:tc>
                  <a:txBody>
                    <a:bodyPr/>
                    <a:lstStyle/>
                    <a:p>
                      <a:pPr algn="ct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endParaRPr lang="en-US" sz="24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61858">
                <a:tc>
                  <a:txBody>
                    <a:bodyPr/>
                    <a:lstStyle/>
                    <a:p>
                      <a:pPr algn="ct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Lord’s Supper</a:t>
                      </a:r>
                      <a:endParaRPr lang="en-US" sz="24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Calibri" panose="020F0502020204030204" pitchFamily="34" charset="0"/>
                          <a:ea typeface="+mn-ea"/>
                          <a:cs typeface="Calibri" panose="020F0502020204030204" pitchFamily="34" charset="0"/>
                        </a:rPr>
                        <a:t>Ryan Sollars</a:t>
                      </a:r>
                      <a:endParaRPr kumimoji="0" lang="en-US" sz="2400" b="1" i="0" u="none" strike="noStrike" kern="1200" cap="none" spc="0" normalizeH="0" baseline="0" noProof="0" dirty="0" smtClean="0">
                        <a:ln w="9525">
                          <a:solidFill>
                            <a:schemeClr val="bg1"/>
                          </a:solidFill>
                          <a:prstDash val="solid"/>
                        </a:ln>
                        <a:solidFill>
                          <a:schemeClr val="tx1"/>
                        </a:solidFill>
                        <a:effectLst>
                          <a:outerShdw blurRad="12700" dist="38100" dir="2700000" algn="tl" rotWithShape="0">
                            <a:schemeClr val="bg1">
                              <a:lumMod val="50000"/>
                            </a:schemeClr>
                          </a:outerShdw>
                        </a:effectLst>
                        <a:uLnTx/>
                        <a:uFillTx/>
                        <a:latin typeface="Calibri" panose="020F0502020204030204" pitchFamily="34" charset="0"/>
                        <a:ea typeface="+mn-ea"/>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61858">
                <a:tc>
                  <a:txBody>
                    <a:bodyPr/>
                    <a:lstStyle/>
                    <a:p>
                      <a:pPr algn="ct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endParaRPr lang="en-US" sz="24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61858">
                <a:tc>
                  <a:txBody>
                    <a:bodyPr/>
                    <a:lstStyle/>
                    <a:p>
                      <a:pPr algn="ct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endParaRPr lang="en-US" sz="24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61858">
                <a:tc>
                  <a:txBody>
                    <a:bodyPr/>
                    <a:lstStyle/>
                    <a:p>
                      <a:pPr algn="ct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Lesson</a:t>
                      </a:r>
                      <a:endParaRPr lang="en-US" sz="24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Brian Haines</a:t>
                      </a:r>
                      <a:endParaRPr lang="en-US" sz="24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61858">
                <a:tc>
                  <a:txBody>
                    <a:bodyPr/>
                    <a:lstStyle/>
                    <a:p>
                      <a:pPr algn="ct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endParaRPr lang="en-US" sz="24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61858">
                <a:tc>
                  <a:txBody>
                    <a:bodyPr/>
                    <a:lstStyle/>
                    <a:p>
                      <a:pPr algn="ctr"/>
                      <a:r>
                        <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Closing</a:t>
                      </a:r>
                      <a:endParaRPr lang="en-US" sz="24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0" cap="none" spc="0" baseline="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Anthony Ward</a:t>
                      </a:r>
                      <a:endParaRPr lang="en-US" sz="24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bl>
          </a:graphicData>
        </a:graphic>
      </p:graphicFrame>
      <p:sp>
        <p:nvSpPr>
          <p:cNvPr id="2" name="Rectangle 1"/>
          <p:cNvSpPr/>
          <p:nvPr/>
        </p:nvSpPr>
        <p:spPr>
          <a:xfrm>
            <a:off x="228600" y="124434"/>
            <a:ext cx="4038600" cy="4698017"/>
          </a:xfrm>
          <a:prstGeom prst="rect">
            <a:avLst/>
          </a:prstGeom>
          <a:solidFill>
            <a:schemeClr val="bg1"/>
          </a:solidFill>
        </p:spPr>
        <p:txBody>
          <a:bodyPr wrap="square">
            <a:spAutoFit/>
          </a:bodyPr>
          <a:lstStyle/>
          <a:p>
            <a:pPr algn="ctr"/>
            <a:r>
              <a:rPr lang="en-US" sz="24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mn-lt"/>
              </a:rPr>
              <a:t>  1 Corinthians 16:2</a:t>
            </a:r>
          </a:p>
          <a:p>
            <a:pPr algn="just"/>
            <a:r>
              <a:rPr lang="en-US" sz="3200" b="1" i="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mn-lt"/>
              </a:rPr>
              <a:t>On the first day of the week </a:t>
            </a:r>
            <a:r>
              <a:rPr lang="en-US" sz="32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mn-lt"/>
              </a:rPr>
              <a:t>let </a:t>
            </a:r>
            <a:r>
              <a:rPr lang="en-US" sz="3200" b="1" i="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mn-lt"/>
              </a:rPr>
              <a:t>each one of you lay something aside, storing up as he may prosper, that there be no collections when I come</a:t>
            </a:r>
            <a:r>
              <a:rPr lang="en-US" sz="32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mn-lt"/>
              </a:rPr>
              <a:t>.</a:t>
            </a:r>
          </a:p>
          <a:p>
            <a:pPr algn="ctr"/>
            <a:endParaRPr lang="en-US" sz="2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mn-lt"/>
            </a:endParaRPr>
          </a:p>
          <a:p>
            <a:pPr algn="ctr"/>
            <a:endParaRPr lang="en-US" sz="24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mn-lt"/>
            </a:endParaRPr>
          </a:p>
          <a:p>
            <a:pPr algn="ctr"/>
            <a:r>
              <a:rPr lang="en-US" sz="2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mn-lt"/>
              </a:rPr>
              <a:t>A collection </a:t>
            </a:r>
            <a:r>
              <a:rPr lang="en-US" sz="24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mn-lt"/>
              </a:rPr>
              <a:t>basket </a:t>
            </a:r>
          </a:p>
          <a:p>
            <a:pPr algn="ctr"/>
            <a:r>
              <a:rPr lang="en-US" sz="24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mn-lt"/>
              </a:rPr>
              <a:t>is in the foyer</a:t>
            </a:r>
            <a:endParaRPr lang="en-US" sz="2400" dirty="0">
              <a:solidFill>
                <a:schemeClr val="tx1"/>
              </a:solidFill>
              <a:latin typeface="+mn-lt"/>
            </a:endParaRPr>
          </a:p>
        </p:txBody>
      </p:sp>
    </p:spTree>
    <p:extLst>
      <p:ext uri="{BB962C8B-B14F-4D97-AF65-F5344CB8AC3E}">
        <p14:creationId xmlns:p14="http://schemas.microsoft.com/office/powerpoint/2010/main" val="555517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76200" y="1063229"/>
            <a:ext cx="8915400" cy="4080271"/>
          </a:xfrm>
        </p:spPr>
        <p:txBody>
          <a:bodyPr>
            <a:noAutofit/>
          </a:bodyPr>
          <a:lstStyle/>
          <a:p>
            <a:pPr marL="0" indent="0" algn="just">
              <a:buNone/>
            </a:pPr>
            <a:r>
              <a:rPr lang="en-US" sz="3600" b="1" dirty="0" smtClean="0">
                <a:ln w="9525">
                  <a:solidFill>
                    <a:schemeClr val="bg1"/>
                  </a:solidFill>
                  <a:prstDash val="solid"/>
                </a:ln>
                <a:effectLst>
                  <a:outerShdw blurRad="12700" dist="38100" dir="2700000" algn="tl" rotWithShape="0">
                    <a:schemeClr val="bg1">
                      <a:lumMod val="50000"/>
                    </a:schemeClr>
                  </a:outerShdw>
                </a:effectLst>
              </a:rPr>
              <a:t>"</a:t>
            </a:r>
            <a:r>
              <a:rPr lang="en-US" sz="3600" b="1" i="1" dirty="0">
                <a:ln w="9525">
                  <a:solidFill>
                    <a:schemeClr val="bg1"/>
                  </a:solidFill>
                  <a:prstDash val="solid"/>
                </a:ln>
                <a:effectLst>
                  <a:outerShdw blurRad="12700" dist="38100" dir="2700000" algn="tl" rotWithShape="0">
                    <a:schemeClr val="bg1">
                      <a:lumMod val="50000"/>
                    </a:schemeClr>
                  </a:outerShdw>
                </a:effectLst>
              </a:rPr>
              <a:t>And He has made from one blood every nation of men to dwell on all the face of the earth, and has determined their </a:t>
            </a:r>
            <a:r>
              <a:rPr lang="en-US" sz="3600" b="1" i="1" dirty="0" err="1">
                <a:ln w="9525">
                  <a:solidFill>
                    <a:schemeClr val="bg1"/>
                  </a:solidFill>
                  <a:prstDash val="solid"/>
                </a:ln>
                <a:effectLst>
                  <a:outerShdw blurRad="12700" dist="38100" dir="2700000" algn="tl" rotWithShape="0">
                    <a:schemeClr val="bg1">
                      <a:lumMod val="50000"/>
                    </a:schemeClr>
                  </a:outerShdw>
                </a:effectLst>
              </a:rPr>
              <a:t>preappointed</a:t>
            </a:r>
            <a:r>
              <a:rPr lang="en-US" sz="3600" b="1" i="1" dirty="0">
                <a:ln w="9525">
                  <a:solidFill>
                    <a:schemeClr val="bg1"/>
                  </a:solidFill>
                  <a:prstDash val="solid"/>
                </a:ln>
                <a:effectLst>
                  <a:outerShdw blurRad="12700" dist="38100" dir="2700000" algn="tl" rotWithShape="0">
                    <a:schemeClr val="bg1">
                      <a:lumMod val="50000"/>
                    </a:schemeClr>
                  </a:outerShdw>
                </a:effectLst>
              </a:rPr>
              <a:t> times and the boundaries of their </a:t>
            </a:r>
            <a:r>
              <a:rPr lang="en-US" sz="3600" b="1" i="1" dirty="0" smtClean="0">
                <a:ln w="9525">
                  <a:solidFill>
                    <a:schemeClr val="bg1"/>
                  </a:solidFill>
                  <a:prstDash val="solid"/>
                </a:ln>
                <a:effectLst>
                  <a:outerShdw blurRad="12700" dist="38100" dir="2700000" algn="tl" rotWithShape="0">
                    <a:schemeClr val="bg1">
                      <a:lumMod val="50000"/>
                    </a:schemeClr>
                  </a:outerShdw>
                </a:effectLst>
              </a:rPr>
              <a:t>dwellings, so </a:t>
            </a:r>
            <a:r>
              <a:rPr lang="en-US" sz="3600" b="1" i="1" dirty="0">
                <a:ln w="9525">
                  <a:solidFill>
                    <a:schemeClr val="bg1"/>
                  </a:solidFill>
                  <a:prstDash val="solid"/>
                </a:ln>
                <a:effectLst>
                  <a:outerShdw blurRad="12700" dist="38100" dir="2700000" algn="tl" rotWithShape="0">
                    <a:schemeClr val="bg1">
                      <a:lumMod val="50000"/>
                    </a:schemeClr>
                  </a:outerShdw>
                </a:effectLst>
              </a:rPr>
              <a:t>that they should seek the Lord, in the hope that they might grope for Him and find Him, though He is not far from each one of </a:t>
            </a:r>
            <a:r>
              <a:rPr lang="en-US" sz="3600" b="1" i="1" dirty="0" smtClean="0">
                <a:ln w="9525">
                  <a:solidFill>
                    <a:schemeClr val="bg1"/>
                  </a:solidFill>
                  <a:prstDash val="solid"/>
                </a:ln>
                <a:effectLst>
                  <a:outerShdw blurRad="12700" dist="38100" dir="2700000" algn="tl" rotWithShape="0">
                    <a:schemeClr val="bg1">
                      <a:lumMod val="50000"/>
                    </a:schemeClr>
                  </a:outerShdw>
                </a:effectLst>
              </a:rPr>
              <a:t>us</a:t>
            </a:r>
            <a:r>
              <a:rPr lang="en-US" sz="3600" b="1" dirty="0" smtClean="0">
                <a:ln w="9525">
                  <a:solidFill>
                    <a:schemeClr val="bg1"/>
                  </a:solidFill>
                  <a:prstDash val="solid"/>
                </a:ln>
                <a:effectLst>
                  <a:outerShdw blurRad="12700" dist="38100" dir="2700000" algn="tl" rotWithShape="0">
                    <a:schemeClr val="bg1">
                      <a:lumMod val="50000"/>
                    </a:schemeClr>
                  </a:outerShdw>
                </a:effectLst>
              </a:rPr>
              <a:t>”</a:t>
            </a:r>
          </a:p>
          <a:p>
            <a:pPr marL="0" indent="0">
              <a:buNone/>
            </a:pPr>
            <a:r>
              <a:rPr lang="en-US" sz="3600" b="1" dirty="0">
                <a:ln w="9525">
                  <a:solidFill>
                    <a:schemeClr val="bg1"/>
                  </a:solidFill>
                  <a:prstDash val="solid"/>
                </a:ln>
                <a:effectLst>
                  <a:outerShdw blurRad="12700" dist="38100" dir="2700000" algn="tl" rotWithShape="0">
                    <a:schemeClr val="bg1">
                      <a:lumMod val="50000"/>
                    </a:schemeClr>
                  </a:outerShdw>
                </a:effectLst>
              </a:rPr>
              <a:t>	</a:t>
            </a:r>
            <a:r>
              <a:rPr lang="en-US" sz="3600" b="1" dirty="0" smtClean="0">
                <a:ln w="9525">
                  <a:solidFill>
                    <a:schemeClr val="bg1"/>
                  </a:solidFill>
                  <a:prstDash val="solid"/>
                </a:ln>
                <a:effectLst>
                  <a:outerShdw blurRad="12700" dist="38100" dir="2700000" algn="tl" rotWithShape="0">
                    <a:schemeClr val="bg1">
                      <a:lumMod val="50000"/>
                    </a:schemeClr>
                  </a:outerShdw>
                </a:effectLst>
              </a:rPr>
              <a:t>							Acts 17:26-27</a:t>
            </a:r>
            <a:endParaRPr lang="en-US" sz="3600" b="1" dirty="0">
              <a:ln w="9525">
                <a:solidFill>
                  <a:schemeClr val="bg1"/>
                </a:solidFill>
                <a:prstDash val="solid"/>
              </a:ln>
              <a:effectLst>
                <a:outerShdw blurRad="12700" dist="38100" dir="2700000" algn="tl" rotWithShape="0">
                  <a:schemeClr val="bg1">
                    <a:lumMod val="50000"/>
                  </a:schemeClr>
                </a:outerShdw>
              </a:effectLst>
            </a:endParaRPr>
          </a:p>
        </p:txBody>
      </p:sp>
      <p:sp>
        <p:nvSpPr>
          <p:cNvPr id="5" name="Title 4"/>
          <p:cNvSpPr>
            <a:spLocks noGrp="1"/>
          </p:cNvSpPr>
          <p:nvPr>
            <p:ph type="title"/>
          </p:nvPr>
        </p:nvSpPr>
        <p:spPr>
          <a:xfrm>
            <a:off x="0" y="0"/>
            <a:ext cx="9144000" cy="1063229"/>
          </a:xfrm>
        </p:spPr>
        <p:txBody>
          <a:bodyPr>
            <a:noAutofit/>
          </a:bodyPr>
          <a:lstStyle/>
          <a:p>
            <a:pPr algn="ctr"/>
            <a:r>
              <a:rPr lang="en-US" sz="6000" b="1" dirty="0" smtClean="0">
                <a:ln w="9525">
                  <a:solidFill>
                    <a:schemeClr val="bg1"/>
                  </a:solidFill>
                  <a:prstDash val="solid"/>
                </a:ln>
                <a:effectLst>
                  <a:outerShdw blurRad="12700" dist="38100" dir="2700000" algn="tl" rotWithShape="0">
                    <a:schemeClr val="bg1">
                      <a:lumMod val="50000"/>
                    </a:schemeClr>
                  </a:outerShdw>
                </a:effectLst>
                <a:latin typeface="+mn-lt"/>
              </a:rPr>
              <a:t>God Desires Inquiring Minds</a:t>
            </a:r>
            <a:endParaRPr lang="en-US" sz="6000" b="1" dirty="0">
              <a:ln w="9525">
                <a:solidFill>
                  <a:schemeClr val="bg1"/>
                </a:solidFill>
                <a:prstDash val="solid"/>
              </a:ln>
              <a:effectLst>
                <a:outerShdw blurRad="12700" dist="38100" dir="2700000" algn="tl" rotWithShape="0">
                  <a:schemeClr val="bg1">
                    <a:lumMod val="50000"/>
                  </a:schemeClr>
                </a:outerShdw>
              </a:effectLst>
              <a:latin typeface="+mn-lt"/>
            </a:endParaRPr>
          </a:p>
        </p:txBody>
      </p:sp>
    </p:spTree>
    <p:extLst>
      <p:ext uri="{BB962C8B-B14F-4D97-AF65-F5344CB8AC3E}">
        <p14:creationId xmlns:p14="http://schemas.microsoft.com/office/powerpoint/2010/main" val="609398915"/>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76200" y="1063229"/>
            <a:ext cx="8915400" cy="4080271"/>
          </a:xfrm>
        </p:spPr>
        <p:txBody>
          <a:bodyPr>
            <a:noAutofit/>
          </a:bodyPr>
          <a:lstStyle/>
          <a:p>
            <a:pPr marL="0" indent="0" algn="just">
              <a:buNone/>
            </a:pPr>
            <a:r>
              <a:rPr lang="en-US" sz="3600" b="1" dirty="0" smtClean="0">
                <a:ln w="9525">
                  <a:solidFill>
                    <a:schemeClr val="bg1"/>
                  </a:solidFill>
                  <a:prstDash val="solid"/>
                </a:ln>
                <a:effectLst>
                  <a:outerShdw blurRad="12700" dist="38100" dir="2700000" algn="tl" rotWithShape="0">
                    <a:schemeClr val="bg1">
                      <a:lumMod val="50000"/>
                    </a:schemeClr>
                  </a:outerShdw>
                </a:effectLst>
              </a:rPr>
              <a:t>God created us to seek:</a:t>
            </a:r>
          </a:p>
          <a:p>
            <a:pPr marL="0" indent="0" algn="just">
              <a:buNone/>
            </a:pPr>
            <a:r>
              <a:rPr lang="en-US" sz="3600" b="1" dirty="0">
                <a:ln w="9525">
                  <a:solidFill>
                    <a:schemeClr val="bg1"/>
                  </a:solidFill>
                  <a:prstDash val="solid"/>
                </a:ln>
                <a:effectLst>
                  <a:outerShdw blurRad="12700" dist="38100" dir="2700000" algn="tl" rotWithShape="0">
                    <a:schemeClr val="bg1">
                      <a:lumMod val="50000"/>
                    </a:schemeClr>
                  </a:outerShdw>
                </a:effectLst>
              </a:rPr>
              <a:t>	</a:t>
            </a:r>
            <a:r>
              <a:rPr lang="en-US" sz="3600" b="1" dirty="0" smtClean="0">
                <a:ln w="9525">
                  <a:solidFill>
                    <a:schemeClr val="bg1"/>
                  </a:solidFill>
                  <a:prstDash val="solid"/>
                </a:ln>
                <a:effectLst>
                  <a:outerShdw blurRad="12700" dist="38100" dir="2700000" algn="tl" rotWithShape="0">
                    <a:schemeClr val="bg1">
                      <a:lumMod val="50000"/>
                    </a:schemeClr>
                  </a:outerShdw>
                </a:effectLst>
              </a:rPr>
              <a:t>Him</a:t>
            </a:r>
          </a:p>
          <a:p>
            <a:pPr marL="0" indent="0" algn="just">
              <a:buNone/>
            </a:pPr>
            <a:r>
              <a:rPr lang="en-US" sz="3600" b="1" dirty="0">
                <a:ln w="9525">
                  <a:solidFill>
                    <a:schemeClr val="bg1"/>
                  </a:solidFill>
                  <a:prstDash val="solid"/>
                </a:ln>
                <a:effectLst>
                  <a:outerShdw blurRad="12700" dist="38100" dir="2700000" algn="tl" rotWithShape="0">
                    <a:schemeClr val="bg1">
                      <a:lumMod val="50000"/>
                    </a:schemeClr>
                  </a:outerShdw>
                </a:effectLst>
              </a:rPr>
              <a:t>	</a:t>
            </a:r>
            <a:r>
              <a:rPr lang="en-US" sz="3600" b="1" dirty="0" smtClean="0">
                <a:ln w="9525">
                  <a:solidFill>
                    <a:schemeClr val="bg1"/>
                  </a:solidFill>
                  <a:prstDash val="solid"/>
                </a:ln>
                <a:effectLst>
                  <a:outerShdw blurRad="12700" dist="38100" dir="2700000" algn="tl" rotWithShape="0">
                    <a:schemeClr val="bg1">
                      <a:lumMod val="50000"/>
                    </a:schemeClr>
                  </a:outerShdw>
                </a:effectLst>
              </a:rPr>
              <a:t>His kingdom</a:t>
            </a:r>
          </a:p>
          <a:p>
            <a:pPr marL="0" indent="0" algn="just">
              <a:buNone/>
            </a:pPr>
            <a:r>
              <a:rPr lang="en-US" sz="3600" b="1" dirty="0">
                <a:ln w="9525">
                  <a:solidFill>
                    <a:schemeClr val="bg1"/>
                  </a:solidFill>
                  <a:prstDash val="solid"/>
                </a:ln>
                <a:effectLst>
                  <a:outerShdw blurRad="12700" dist="38100" dir="2700000" algn="tl" rotWithShape="0">
                    <a:schemeClr val="bg1">
                      <a:lumMod val="50000"/>
                    </a:schemeClr>
                  </a:outerShdw>
                </a:effectLst>
              </a:rPr>
              <a:t>	</a:t>
            </a:r>
            <a:r>
              <a:rPr lang="en-US" sz="3600" b="1" dirty="0" smtClean="0">
                <a:ln w="9525">
                  <a:solidFill>
                    <a:schemeClr val="bg1"/>
                  </a:solidFill>
                  <a:prstDash val="solid"/>
                </a:ln>
                <a:effectLst>
                  <a:outerShdw blurRad="12700" dist="38100" dir="2700000" algn="tl" rotWithShape="0">
                    <a:schemeClr val="bg1">
                      <a:lumMod val="50000"/>
                    </a:schemeClr>
                  </a:outerShdw>
                </a:effectLst>
              </a:rPr>
              <a:t>His righteousness</a:t>
            </a:r>
          </a:p>
          <a:p>
            <a:pPr marL="0" indent="0" algn="just">
              <a:buNone/>
            </a:pPr>
            <a:r>
              <a:rPr lang="en-US" sz="3600" b="1" dirty="0" smtClean="0">
                <a:ln w="9525">
                  <a:solidFill>
                    <a:schemeClr val="bg1"/>
                  </a:solidFill>
                  <a:prstDash val="solid"/>
                </a:ln>
                <a:effectLst>
                  <a:outerShdw blurRad="12700" dist="38100" dir="2700000" algn="tl" rotWithShape="0">
                    <a:schemeClr val="bg1">
                      <a:lumMod val="50000"/>
                    </a:schemeClr>
                  </a:outerShdw>
                </a:effectLst>
              </a:rPr>
              <a:t>To discern we must test all things</a:t>
            </a:r>
            <a:endParaRPr lang="en-US" sz="3600" b="1" dirty="0">
              <a:ln w="9525">
                <a:solidFill>
                  <a:schemeClr val="bg1"/>
                </a:solidFill>
                <a:prstDash val="solid"/>
              </a:ln>
              <a:effectLst>
                <a:outerShdw blurRad="12700" dist="38100" dir="2700000" algn="tl" rotWithShape="0">
                  <a:schemeClr val="bg1">
                    <a:lumMod val="50000"/>
                  </a:schemeClr>
                </a:outerShdw>
              </a:effectLst>
            </a:endParaRPr>
          </a:p>
        </p:txBody>
      </p:sp>
      <p:sp>
        <p:nvSpPr>
          <p:cNvPr id="5" name="Title 4"/>
          <p:cNvSpPr>
            <a:spLocks noGrp="1"/>
          </p:cNvSpPr>
          <p:nvPr>
            <p:ph type="title"/>
          </p:nvPr>
        </p:nvSpPr>
        <p:spPr>
          <a:xfrm>
            <a:off x="0" y="0"/>
            <a:ext cx="9144000" cy="1063229"/>
          </a:xfrm>
        </p:spPr>
        <p:txBody>
          <a:bodyPr>
            <a:noAutofit/>
          </a:bodyPr>
          <a:lstStyle/>
          <a:p>
            <a:pPr algn="ctr"/>
            <a:r>
              <a:rPr lang="en-US" sz="6000" b="1" dirty="0" smtClean="0">
                <a:ln w="9525">
                  <a:solidFill>
                    <a:schemeClr val="bg1"/>
                  </a:solidFill>
                  <a:prstDash val="solid"/>
                </a:ln>
                <a:effectLst>
                  <a:outerShdw blurRad="12700" dist="38100" dir="2700000" algn="tl" rotWithShape="0">
                    <a:schemeClr val="bg1">
                      <a:lumMod val="50000"/>
                    </a:schemeClr>
                  </a:outerShdw>
                </a:effectLst>
                <a:latin typeface="+mn-lt"/>
              </a:rPr>
              <a:t>God Desires Inquiring Minds</a:t>
            </a:r>
            <a:endParaRPr lang="en-US" sz="6000" b="1" dirty="0">
              <a:ln w="9525">
                <a:solidFill>
                  <a:schemeClr val="bg1"/>
                </a:solidFill>
                <a:prstDash val="solid"/>
              </a:ln>
              <a:effectLst>
                <a:outerShdw blurRad="12700" dist="38100" dir="2700000" algn="tl" rotWithShape="0">
                  <a:schemeClr val="bg1">
                    <a:lumMod val="50000"/>
                  </a:schemeClr>
                </a:outerShdw>
              </a:effectLst>
              <a:latin typeface="+mn-lt"/>
            </a:endParaRPr>
          </a:p>
        </p:txBody>
      </p:sp>
    </p:spTree>
    <p:extLst>
      <p:ext uri="{BB962C8B-B14F-4D97-AF65-F5344CB8AC3E}">
        <p14:creationId xmlns:p14="http://schemas.microsoft.com/office/powerpoint/2010/main" val="1596311900"/>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12521644"/>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4172"/>
          </a:xfrm>
        </p:spPr>
        <p:txBody>
          <a:bodyPr>
            <a:noAutofit/>
          </a:bodyPr>
          <a:lstStyle/>
          <a:p>
            <a:pPr algn="ctr"/>
            <a:r>
              <a:rPr lang="en-US" sz="6600" b="1" dirty="0" smtClean="0">
                <a:effectLst>
                  <a:glow rad="228600">
                    <a:srgbClr val="000000"/>
                  </a:glow>
                </a:effectLst>
              </a:rPr>
              <a:t>Having Tested the Truth</a:t>
            </a:r>
            <a:endParaRPr lang="en-US" sz="6600" b="1" dirty="0">
              <a:effectLst>
                <a:glow rad="228600">
                  <a:srgbClr val="000000"/>
                </a:glow>
              </a:effectLst>
            </a:endParaRPr>
          </a:p>
        </p:txBody>
      </p:sp>
      <p:sp>
        <p:nvSpPr>
          <p:cNvPr id="3" name="Content Placeholder 2"/>
          <p:cNvSpPr>
            <a:spLocks noGrp="1"/>
          </p:cNvSpPr>
          <p:nvPr>
            <p:ph idx="1"/>
          </p:nvPr>
        </p:nvSpPr>
        <p:spPr>
          <a:xfrm>
            <a:off x="419100" y="1200150"/>
            <a:ext cx="8305800" cy="4019550"/>
          </a:xfrm>
        </p:spPr>
        <p:txBody>
          <a:bodyPr>
            <a:normAutofit/>
          </a:bodyPr>
          <a:lstStyle/>
          <a:p>
            <a:pPr marL="0" indent="0" algn="just">
              <a:buNone/>
            </a:pPr>
            <a:r>
              <a:rPr lang="en-US" sz="3800" dirty="0" smtClean="0">
                <a:effectLst>
                  <a:glow rad="228600">
                    <a:srgbClr val="000000"/>
                  </a:glow>
                </a:effectLst>
              </a:rPr>
              <a:t>What do you need to do next?</a:t>
            </a:r>
          </a:p>
          <a:p>
            <a:pPr marL="0" indent="0" algn="just">
              <a:buNone/>
            </a:pPr>
            <a:r>
              <a:rPr lang="en-US" sz="3800" dirty="0">
                <a:effectLst>
                  <a:glow rad="228600">
                    <a:srgbClr val="000000"/>
                  </a:glow>
                </a:effectLst>
              </a:rPr>
              <a:t>	</a:t>
            </a:r>
            <a:r>
              <a:rPr lang="en-US" sz="3800" dirty="0" smtClean="0">
                <a:effectLst>
                  <a:glow rad="228600">
                    <a:srgbClr val="000000"/>
                  </a:glow>
                </a:effectLst>
              </a:rPr>
              <a:t>Obey the Gospel</a:t>
            </a:r>
          </a:p>
          <a:p>
            <a:pPr marL="0" indent="0" algn="just">
              <a:buNone/>
            </a:pPr>
            <a:r>
              <a:rPr lang="en-US" sz="3800" dirty="0">
                <a:effectLst>
                  <a:glow rad="228600">
                    <a:srgbClr val="000000"/>
                  </a:glow>
                </a:effectLst>
              </a:rPr>
              <a:t>	</a:t>
            </a:r>
            <a:r>
              <a:rPr lang="en-US" sz="3800" dirty="0" smtClean="0">
                <a:effectLst>
                  <a:glow rad="228600">
                    <a:srgbClr val="000000"/>
                  </a:glow>
                </a:effectLst>
              </a:rPr>
              <a:t>	Hearing and believing</a:t>
            </a:r>
          </a:p>
          <a:p>
            <a:pPr marL="0" indent="0" algn="just">
              <a:buNone/>
            </a:pPr>
            <a:r>
              <a:rPr lang="en-US" sz="3800" dirty="0">
                <a:effectLst>
                  <a:glow rad="228600">
                    <a:srgbClr val="000000"/>
                  </a:glow>
                </a:effectLst>
              </a:rPr>
              <a:t>	</a:t>
            </a:r>
            <a:r>
              <a:rPr lang="en-US" sz="3800" dirty="0" smtClean="0">
                <a:effectLst>
                  <a:glow rad="228600">
                    <a:srgbClr val="000000"/>
                  </a:glow>
                </a:effectLst>
              </a:rPr>
              <a:t>	Confessing Christ as Lord</a:t>
            </a:r>
          </a:p>
          <a:p>
            <a:pPr marL="0" indent="0" algn="just">
              <a:buNone/>
            </a:pPr>
            <a:r>
              <a:rPr lang="en-US" sz="3800" dirty="0">
                <a:effectLst>
                  <a:glow rad="228600">
                    <a:srgbClr val="000000"/>
                  </a:glow>
                </a:effectLst>
              </a:rPr>
              <a:t>	</a:t>
            </a:r>
            <a:r>
              <a:rPr lang="en-US" sz="3800" dirty="0" smtClean="0">
                <a:effectLst>
                  <a:glow rad="228600">
                    <a:srgbClr val="000000"/>
                  </a:glow>
                </a:effectLst>
              </a:rPr>
              <a:t>	Being Baptized</a:t>
            </a:r>
          </a:p>
          <a:p>
            <a:pPr marL="0" indent="0" algn="just">
              <a:buNone/>
            </a:pPr>
            <a:r>
              <a:rPr lang="en-US" sz="3800" dirty="0">
                <a:effectLst>
                  <a:glow rad="228600">
                    <a:srgbClr val="000000"/>
                  </a:glow>
                </a:effectLst>
              </a:rPr>
              <a:t>	</a:t>
            </a:r>
            <a:r>
              <a:rPr lang="en-US" sz="3800" dirty="0" smtClean="0">
                <a:effectLst>
                  <a:glow rad="228600">
                    <a:srgbClr val="000000"/>
                  </a:glow>
                </a:effectLst>
              </a:rPr>
              <a:t>Grow in faith </a:t>
            </a:r>
            <a:endParaRPr lang="en-US" sz="3800" dirty="0">
              <a:effectLst>
                <a:glow rad="228600">
                  <a:srgbClr val="000000"/>
                </a:glow>
              </a:effectLst>
            </a:endParaRPr>
          </a:p>
        </p:txBody>
      </p:sp>
    </p:spTree>
    <p:extLst>
      <p:ext uri="{BB962C8B-B14F-4D97-AF65-F5344CB8AC3E}">
        <p14:creationId xmlns:p14="http://schemas.microsoft.com/office/powerpoint/2010/main" val="332418087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1352550"/>
            <a:ext cx="9143999" cy="1032206"/>
          </a:xfrm>
          <a:prstGeom prst="rect">
            <a:avLst/>
          </a:prstGeom>
          <a:noFill/>
        </p:spPr>
        <p:txBody>
          <a:bodyPr wrap="square" lIns="91440" tIns="45720" rIns="91440" bIns="45720">
            <a:spAutoFit/>
          </a:bodyPr>
          <a:lstStyle/>
          <a:p>
            <a:pPr algn="ctr"/>
            <a:r>
              <a:rPr lang="en-US" sz="7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mn-lt"/>
              </a:rPr>
              <a:t>Healthy Skepticism</a:t>
            </a:r>
          </a:p>
        </p:txBody>
      </p:sp>
    </p:spTree>
    <p:extLst>
      <p:ext uri="{BB962C8B-B14F-4D97-AF65-F5344CB8AC3E}">
        <p14:creationId xmlns:p14="http://schemas.microsoft.com/office/powerpoint/2010/main" val="79823857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610600" cy="3943350"/>
          </a:xfrm>
        </p:spPr>
        <p:txBody>
          <a:bodyPr>
            <a:noAutofit/>
          </a:bodyPr>
          <a:lstStyle/>
          <a:p>
            <a:pPr marL="0" indent="0">
              <a:buNone/>
            </a:pPr>
            <a:r>
              <a:rPr lang="en-US" sz="4000" b="1" dirty="0" smtClean="0">
                <a:ln w="9525">
                  <a:solidFill>
                    <a:schemeClr val="bg1"/>
                  </a:solidFill>
                  <a:prstDash val="solid"/>
                </a:ln>
                <a:effectLst>
                  <a:outerShdw blurRad="12700" dist="38100" dir="2700000" algn="tl" rotWithShape="0">
                    <a:schemeClr val="bg1">
                      <a:lumMod val="50000"/>
                    </a:schemeClr>
                  </a:outerShdw>
                </a:effectLst>
              </a:rPr>
              <a:t>Skeptic (in common usage) </a:t>
            </a:r>
          </a:p>
          <a:p>
            <a:pPr marL="0" indent="0">
              <a:buNone/>
            </a:pPr>
            <a:r>
              <a:rPr lang="en-US" sz="4000" b="1" dirty="0">
                <a:ln w="9525">
                  <a:solidFill>
                    <a:schemeClr val="bg1"/>
                  </a:solidFill>
                  <a:prstDash val="solid"/>
                </a:ln>
                <a:effectLst>
                  <a:outerShdw blurRad="12700" dist="38100" dir="2700000" algn="tl" rotWithShape="0">
                    <a:schemeClr val="bg1">
                      <a:lumMod val="50000"/>
                    </a:schemeClr>
                  </a:outerShdw>
                </a:effectLst>
              </a:rPr>
              <a:t>	</a:t>
            </a:r>
            <a:r>
              <a:rPr lang="en-US" sz="4000" b="1" dirty="0" smtClean="0">
                <a:ln w="9525">
                  <a:solidFill>
                    <a:schemeClr val="bg1"/>
                  </a:solidFill>
                  <a:prstDash val="solid"/>
                </a:ln>
                <a:effectLst>
                  <a:outerShdw blurRad="12700" dist="38100" dir="2700000" algn="tl" rotWithShape="0">
                    <a:schemeClr val="bg1">
                      <a:lumMod val="50000"/>
                    </a:schemeClr>
                  </a:outerShdw>
                </a:effectLst>
              </a:rPr>
              <a:t>One who doubts God’s existence</a:t>
            </a:r>
          </a:p>
          <a:p>
            <a:pPr marL="0" indent="0">
              <a:buNone/>
            </a:pPr>
            <a:r>
              <a:rPr lang="en-US" sz="4000" b="1" dirty="0">
                <a:ln w="9525">
                  <a:solidFill>
                    <a:schemeClr val="bg1"/>
                  </a:solidFill>
                  <a:prstDash val="solid"/>
                </a:ln>
                <a:effectLst>
                  <a:outerShdw blurRad="12700" dist="38100" dir="2700000" algn="tl" rotWithShape="0">
                    <a:schemeClr val="bg1">
                      <a:lumMod val="50000"/>
                    </a:schemeClr>
                  </a:outerShdw>
                </a:effectLst>
              </a:rPr>
              <a:t>	</a:t>
            </a:r>
            <a:r>
              <a:rPr lang="en-US" sz="4000" b="1" dirty="0" smtClean="0">
                <a:ln w="9525">
                  <a:solidFill>
                    <a:schemeClr val="bg1"/>
                  </a:solidFill>
                  <a:prstDash val="solid"/>
                </a:ln>
                <a:effectLst>
                  <a:outerShdw blurRad="12700" dist="38100" dir="2700000" algn="tl" rotWithShape="0">
                    <a:schemeClr val="bg1">
                      <a:lumMod val="50000"/>
                    </a:schemeClr>
                  </a:outerShdw>
                </a:effectLst>
              </a:rPr>
              <a:t>One who denies absolute truth</a:t>
            </a:r>
          </a:p>
          <a:p>
            <a:pPr marL="0" indent="0">
              <a:buNone/>
            </a:pPr>
            <a:endParaRPr lang="en-US" sz="4000" b="1" dirty="0">
              <a:ln w="9525">
                <a:solidFill>
                  <a:schemeClr val="bg1"/>
                </a:solidFill>
                <a:prstDash val="solid"/>
              </a:ln>
              <a:effectLst>
                <a:outerShdw blurRad="12700" dist="38100" dir="2700000" algn="tl" rotWithShape="0">
                  <a:schemeClr val="bg1">
                    <a:lumMod val="50000"/>
                  </a:schemeClr>
                </a:outerShdw>
              </a:effectLst>
            </a:endParaRPr>
          </a:p>
        </p:txBody>
      </p:sp>
      <p:sp>
        <p:nvSpPr>
          <p:cNvPr id="5" name="Title 4"/>
          <p:cNvSpPr>
            <a:spLocks noGrp="1"/>
          </p:cNvSpPr>
          <p:nvPr>
            <p:ph type="title"/>
          </p:nvPr>
        </p:nvSpPr>
        <p:spPr>
          <a:xfrm>
            <a:off x="0" y="0"/>
            <a:ext cx="9144000" cy="1063229"/>
          </a:xfrm>
        </p:spPr>
        <p:txBody>
          <a:bodyPr>
            <a:noAutofit/>
          </a:bodyPr>
          <a:lstStyle/>
          <a:p>
            <a:pPr algn="ctr"/>
            <a:r>
              <a:rPr lang="en-US" sz="6600" b="1" dirty="0" smtClean="0">
                <a:ln w="9525">
                  <a:solidFill>
                    <a:schemeClr val="bg1"/>
                  </a:solidFill>
                  <a:prstDash val="solid"/>
                </a:ln>
                <a:effectLst>
                  <a:outerShdw blurRad="12700" dist="38100" dir="2700000" algn="tl" rotWithShape="0">
                    <a:schemeClr val="bg1">
                      <a:lumMod val="50000"/>
                    </a:schemeClr>
                  </a:outerShdw>
                </a:effectLst>
                <a:latin typeface="+mn-lt"/>
              </a:rPr>
              <a:t>Skepticism and Faith</a:t>
            </a:r>
            <a:endParaRPr lang="en-US" sz="6600" b="1" dirty="0">
              <a:ln w="9525">
                <a:solidFill>
                  <a:schemeClr val="bg1"/>
                </a:solidFill>
                <a:prstDash val="solid"/>
              </a:ln>
              <a:effectLst>
                <a:outerShdw blurRad="12700" dist="38100" dir="2700000" algn="tl" rotWithShape="0">
                  <a:schemeClr val="bg1">
                    <a:lumMod val="50000"/>
                  </a:schemeClr>
                </a:outerShdw>
              </a:effectLst>
              <a:latin typeface="+mn-lt"/>
            </a:endParaRPr>
          </a:p>
        </p:txBody>
      </p:sp>
    </p:spTree>
    <p:extLst>
      <p:ext uri="{BB962C8B-B14F-4D97-AF65-F5344CB8AC3E}">
        <p14:creationId xmlns:p14="http://schemas.microsoft.com/office/powerpoint/2010/main" val="320484751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610600" cy="3943350"/>
          </a:xfrm>
        </p:spPr>
        <p:txBody>
          <a:bodyPr>
            <a:noAutofit/>
          </a:bodyPr>
          <a:lstStyle/>
          <a:p>
            <a:pPr marL="0" indent="0">
              <a:buNone/>
            </a:pPr>
            <a:r>
              <a:rPr lang="en-US" sz="4000" b="1" dirty="0" smtClean="0">
                <a:ln w="9525">
                  <a:solidFill>
                    <a:schemeClr val="bg1"/>
                  </a:solidFill>
                  <a:prstDash val="solid"/>
                </a:ln>
                <a:effectLst>
                  <a:outerShdw blurRad="12700" dist="38100" dir="2700000" algn="tl" rotWithShape="0">
                    <a:schemeClr val="bg1">
                      <a:lumMod val="50000"/>
                    </a:schemeClr>
                  </a:outerShdw>
                </a:effectLst>
              </a:rPr>
              <a:t>Most “skeptics” are NOT skeptical….</a:t>
            </a:r>
          </a:p>
          <a:p>
            <a:pPr marL="0" indent="0">
              <a:buNone/>
            </a:pPr>
            <a:r>
              <a:rPr lang="en-US" sz="4000" b="1" dirty="0">
                <a:ln w="9525">
                  <a:solidFill>
                    <a:schemeClr val="bg1"/>
                  </a:solidFill>
                  <a:prstDash val="solid"/>
                </a:ln>
                <a:effectLst>
                  <a:outerShdw blurRad="12700" dist="38100" dir="2700000" algn="tl" rotWithShape="0">
                    <a:schemeClr val="bg1">
                      <a:lumMod val="50000"/>
                    </a:schemeClr>
                  </a:outerShdw>
                </a:effectLst>
              </a:rPr>
              <a:t>	</a:t>
            </a:r>
            <a:r>
              <a:rPr lang="en-US" sz="4000" b="1" dirty="0" smtClean="0">
                <a:ln w="9525">
                  <a:solidFill>
                    <a:schemeClr val="bg1"/>
                  </a:solidFill>
                  <a:prstDash val="solid"/>
                </a:ln>
                <a:effectLst>
                  <a:outerShdw blurRad="12700" dist="38100" dir="2700000" algn="tl" rotWithShape="0">
                    <a:schemeClr val="bg1">
                      <a:lumMod val="50000"/>
                    </a:schemeClr>
                  </a:outerShdw>
                </a:effectLst>
              </a:rPr>
              <a:t>They accept much without question</a:t>
            </a:r>
          </a:p>
          <a:p>
            <a:pPr marL="0" indent="0">
              <a:buNone/>
            </a:pPr>
            <a:r>
              <a:rPr lang="en-US" sz="4000" b="1" dirty="0">
                <a:ln w="9525">
                  <a:solidFill>
                    <a:schemeClr val="bg1"/>
                  </a:solidFill>
                  <a:prstDash val="solid"/>
                </a:ln>
                <a:effectLst>
                  <a:outerShdw blurRad="12700" dist="38100" dir="2700000" algn="tl" rotWithShape="0">
                    <a:schemeClr val="bg1">
                      <a:lumMod val="50000"/>
                    </a:schemeClr>
                  </a:outerShdw>
                </a:effectLst>
              </a:rPr>
              <a:t>	</a:t>
            </a:r>
            <a:r>
              <a:rPr lang="en-US" sz="4000" b="1" dirty="0" smtClean="0">
                <a:ln w="9525">
                  <a:solidFill>
                    <a:schemeClr val="bg1"/>
                  </a:solidFill>
                  <a:prstDash val="solid"/>
                </a:ln>
                <a:effectLst>
                  <a:outerShdw blurRad="12700" dist="38100" dir="2700000" algn="tl" rotWithShape="0">
                    <a:schemeClr val="bg1">
                      <a:lumMod val="50000"/>
                    </a:schemeClr>
                  </a:outerShdw>
                </a:effectLst>
              </a:rPr>
              <a:t>Their skepticism is actually disbelief</a:t>
            </a:r>
          </a:p>
          <a:p>
            <a:pPr marL="0" indent="0">
              <a:buNone/>
            </a:pPr>
            <a:r>
              <a:rPr lang="en-US" sz="4000" b="1" dirty="0">
                <a:ln w="9525">
                  <a:solidFill>
                    <a:schemeClr val="bg1"/>
                  </a:solidFill>
                  <a:prstDash val="solid"/>
                </a:ln>
                <a:effectLst>
                  <a:outerShdw blurRad="12700" dist="38100" dir="2700000" algn="tl" rotWithShape="0">
                    <a:schemeClr val="bg1">
                      <a:lumMod val="50000"/>
                    </a:schemeClr>
                  </a:outerShdw>
                </a:effectLst>
              </a:rPr>
              <a:t>	</a:t>
            </a:r>
            <a:endParaRPr lang="en-US" sz="3800" b="1" dirty="0" smtClean="0">
              <a:ln w="9525">
                <a:solidFill>
                  <a:schemeClr val="bg1"/>
                </a:solidFill>
                <a:prstDash val="solid"/>
              </a:ln>
              <a:effectLst>
                <a:outerShdw blurRad="12700" dist="38100" dir="2700000" algn="tl" rotWithShape="0">
                  <a:schemeClr val="bg1">
                    <a:lumMod val="50000"/>
                  </a:schemeClr>
                </a:outerShdw>
              </a:effectLst>
            </a:endParaRPr>
          </a:p>
        </p:txBody>
      </p:sp>
      <p:sp>
        <p:nvSpPr>
          <p:cNvPr id="5" name="Title 4"/>
          <p:cNvSpPr>
            <a:spLocks noGrp="1"/>
          </p:cNvSpPr>
          <p:nvPr>
            <p:ph type="title"/>
          </p:nvPr>
        </p:nvSpPr>
        <p:spPr>
          <a:xfrm>
            <a:off x="0" y="0"/>
            <a:ext cx="9144000" cy="1063229"/>
          </a:xfrm>
        </p:spPr>
        <p:txBody>
          <a:bodyPr>
            <a:noAutofit/>
          </a:bodyPr>
          <a:lstStyle/>
          <a:p>
            <a:pPr algn="ctr"/>
            <a:r>
              <a:rPr lang="en-US" sz="6600" b="1" dirty="0" smtClean="0">
                <a:ln w="9525">
                  <a:solidFill>
                    <a:schemeClr val="bg1"/>
                  </a:solidFill>
                  <a:prstDash val="solid"/>
                </a:ln>
                <a:effectLst>
                  <a:outerShdw blurRad="12700" dist="38100" dir="2700000" algn="tl" rotWithShape="0">
                    <a:schemeClr val="bg1">
                      <a:lumMod val="50000"/>
                    </a:schemeClr>
                  </a:outerShdw>
                </a:effectLst>
                <a:latin typeface="+mn-lt"/>
              </a:rPr>
              <a:t>Skepticism and Faith</a:t>
            </a:r>
            <a:endParaRPr lang="en-US" sz="6600" b="1" dirty="0">
              <a:ln w="9525">
                <a:solidFill>
                  <a:schemeClr val="bg1"/>
                </a:solidFill>
                <a:prstDash val="solid"/>
              </a:ln>
              <a:effectLst>
                <a:outerShdw blurRad="12700" dist="38100" dir="2700000" algn="tl" rotWithShape="0">
                  <a:schemeClr val="bg1">
                    <a:lumMod val="50000"/>
                  </a:schemeClr>
                </a:outerShdw>
              </a:effectLst>
              <a:latin typeface="+mn-lt"/>
            </a:endParaRPr>
          </a:p>
        </p:txBody>
      </p:sp>
    </p:spTree>
    <p:extLst>
      <p:ext uri="{BB962C8B-B14F-4D97-AF65-F5344CB8AC3E}">
        <p14:creationId xmlns:p14="http://schemas.microsoft.com/office/powerpoint/2010/main" val="309285578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610600" cy="3943350"/>
          </a:xfrm>
        </p:spPr>
        <p:txBody>
          <a:bodyPr>
            <a:noAutofit/>
          </a:bodyPr>
          <a:lstStyle/>
          <a:p>
            <a:pPr marL="0" indent="0">
              <a:buNone/>
            </a:pPr>
            <a:r>
              <a:rPr lang="en-US" sz="4000" b="1" dirty="0" smtClean="0">
                <a:ln w="9525">
                  <a:solidFill>
                    <a:schemeClr val="bg1"/>
                  </a:solidFill>
                  <a:prstDash val="solid"/>
                </a:ln>
                <a:effectLst>
                  <a:outerShdw blurRad="12700" dist="38100" dir="2700000" algn="tl" rotWithShape="0">
                    <a:schemeClr val="bg1">
                      <a:lumMod val="50000"/>
                    </a:schemeClr>
                  </a:outerShdw>
                </a:effectLst>
              </a:rPr>
              <a:t>Most “skeptics” are NOT skeptical….</a:t>
            </a:r>
          </a:p>
          <a:p>
            <a:pPr marL="0" indent="0">
              <a:buNone/>
            </a:pPr>
            <a:endParaRPr lang="en-US" sz="4000" b="1" dirty="0" smtClean="0">
              <a:ln w="9525">
                <a:solidFill>
                  <a:schemeClr val="bg1"/>
                </a:solidFill>
                <a:prstDash val="solid"/>
              </a:ln>
              <a:effectLst>
                <a:outerShdw blurRad="12700" dist="38100" dir="2700000" algn="tl" rotWithShape="0">
                  <a:schemeClr val="bg1">
                    <a:lumMod val="50000"/>
                  </a:schemeClr>
                </a:outerShdw>
              </a:effectLst>
            </a:endParaRPr>
          </a:p>
          <a:p>
            <a:pPr marL="0" indent="0">
              <a:buNone/>
            </a:pPr>
            <a:r>
              <a:rPr lang="en-US" sz="4000" b="1" dirty="0" smtClean="0">
                <a:ln w="9525">
                  <a:solidFill>
                    <a:schemeClr val="bg1"/>
                  </a:solidFill>
                  <a:prstDash val="solid"/>
                </a:ln>
                <a:effectLst>
                  <a:outerShdw blurRad="12700" dist="38100" dir="2700000" algn="tl" rotWithShape="0">
                    <a:schemeClr val="bg1">
                      <a:lumMod val="50000"/>
                    </a:schemeClr>
                  </a:outerShdw>
                </a:effectLst>
              </a:rPr>
              <a:t>True skepticism examines all things</a:t>
            </a:r>
            <a:endParaRPr lang="en-US" sz="3800" b="1" dirty="0" smtClean="0">
              <a:ln w="9525">
                <a:solidFill>
                  <a:schemeClr val="bg1"/>
                </a:solidFill>
                <a:prstDash val="solid"/>
              </a:ln>
              <a:effectLst>
                <a:outerShdw blurRad="12700" dist="38100" dir="2700000" algn="tl" rotWithShape="0">
                  <a:schemeClr val="bg1">
                    <a:lumMod val="50000"/>
                  </a:schemeClr>
                </a:outerShdw>
              </a:effectLst>
            </a:endParaRPr>
          </a:p>
        </p:txBody>
      </p:sp>
      <p:sp>
        <p:nvSpPr>
          <p:cNvPr id="5" name="Title 4"/>
          <p:cNvSpPr>
            <a:spLocks noGrp="1"/>
          </p:cNvSpPr>
          <p:nvPr>
            <p:ph type="title"/>
          </p:nvPr>
        </p:nvSpPr>
        <p:spPr>
          <a:xfrm>
            <a:off x="0" y="0"/>
            <a:ext cx="9144000" cy="1063229"/>
          </a:xfrm>
        </p:spPr>
        <p:txBody>
          <a:bodyPr>
            <a:noAutofit/>
          </a:bodyPr>
          <a:lstStyle/>
          <a:p>
            <a:pPr algn="ctr"/>
            <a:r>
              <a:rPr lang="en-US" sz="6600" b="1" dirty="0" smtClean="0">
                <a:ln w="9525">
                  <a:solidFill>
                    <a:schemeClr val="bg1"/>
                  </a:solidFill>
                  <a:prstDash val="solid"/>
                </a:ln>
                <a:effectLst>
                  <a:outerShdw blurRad="12700" dist="38100" dir="2700000" algn="tl" rotWithShape="0">
                    <a:schemeClr val="bg1">
                      <a:lumMod val="50000"/>
                    </a:schemeClr>
                  </a:outerShdw>
                </a:effectLst>
                <a:latin typeface="+mn-lt"/>
              </a:rPr>
              <a:t>Skepticism and Faith</a:t>
            </a:r>
            <a:endParaRPr lang="en-US" sz="6600" b="1" dirty="0">
              <a:ln w="9525">
                <a:solidFill>
                  <a:schemeClr val="bg1"/>
                </a:solidFill>
                <a:prstDash val="solid"/>
              </a:ln>
              <a:effectLst>
                <a:outerShdw blurRad="12700" dist="38100" dir="2700000" algn="tl" rotWithShape="0">
                  <a:schemeClr val="bg1">
                    <a:lumMod val="50000"/>
                  </a:schemeClr>
                </a:outerShdw>
              </a:effectLst>
              <a:latin typeface="+mn-lt"/>
            </a:endParaRPr>
          </a:p>
        </p:txBody>
      </p:sp>
    </p:spTree>
    <p:extLst>
      <p:ext uri="{BB962C8B-B14F-4D97-AF65-F5344CB8AC3E}">
        <p14:creationId xmlns:p14="http://schemas.microsoft.com/office/powerpoint/2010/main" val="4277429556"/>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610600" cy="3943350"/>
          </a:xfrm>
        </p:spPr>
        <p:txBody>
          <a:bodyPr>
            <a:noAutofit/>
          </a:bodyPr>
          <a:lstStyle/>
          <a:p>
            <a:pPr marL="0" indent="0">
              <a:buNone/>
            </a:pPr>
            <a:r>
              <a:rPr lang="en-US" sz="4000" b="1" i="1" dirty="0" smtClean="0">
                <a:ln w="9525">
                  <a:solidFill>
                    <a:schemeClr val="bg1"/>
                  </a:solidFill>
                  <a:prstDash val="solid"/>
                </a:ln>
                <a:effectLst>
                  <a:outerShdw blurRad="12700" dist="38100" dir="2700000" algn="tl" rotWithShape="0">
                    <a:schemeClr val="bg1">
                      <a:lumMod val="50000"/>
                    </a:schemeClr>
                  </a:outerShdw>
                </a:effectLst>
              </a:rPr>
              <a:t>Test </a:t>
            </a:r>
            <a:r>
              <a:rPr lang="en-US" sz="4000" b="1" i="1" dirty="0">
                <a:ln w="9525">
                  <a:solidFill>
                    <a:schemeClr val="bg1"/>
                  </a:solidFill>
                  <a:prstDash val="solid"/>
                </a:ln>
                <a:effectLst>
                  <a:outerShdw blurRad="12700" dist="38100" dir="2700000" algn="tl" rotWithShape="0">
                    <a:schemeClr val="bg1">
                      <a:lumMod val="50000"/>
                    </a:schemeClr>
                  </a:outerShdw>
                </a:effectLst>
              </a:rPr>
              <a:t>all things; hold fast what is </a:t>
            </a:r>
            <a:r>
              <a:rPr lang="en-US" sz="4000" b="1" i="1" dirty="0" smtClean="0">
                <a:ln w="9525">
                  <a:solidFill>
                    <a:schemeClr val="bg1"/>
                  </a:solidFill>
                  <a:prstDash val="solid"/>
                </a:ln>
                <a:effectLst>
                  <a:outerShdw blurRad="12700" dist="38100" dir="2700000" algn="tl" rotWithShape="0">
                    <a:schemeClr val="bg1">
                      <a:lumMod val="50000"/>
                    </a:schemeClr>
                  </a:outerShdw>
                </a:effectLst>
              </a:rPr>
              <a:t>good. </a:t>
            </a:r>
            <a:r>
              <a:rPr lang="en-US" sz="4000" b="1" i="1" dirty="0">
                <a:ln w="9525">
                  <a:solidFill>
                    <a:schemeClr val="bg1"/>
                  </a:solidFill>
                  <a:prstDash val="solid"/>
                </a:ln>
                <a:effectLst>
                  <a:outerShdw blurRad="12700" dist="38100" dir="2700000" algn="tl" rotWithShape="0">
                    <a:schemeClr val="bg1">
                      <a:lumMod val="50000"/>
                    </a:schemeClr>
                  </a:outerShdw>
                </a:effectLst>
              </a:rPr>
              <a:t>Abstain from every form of evil</a:t>
            </a:r>
            <a:r>
              <a:rPr lang="en-US" sz="4000" b="1" dirty="0" smtClean="0">
                <a:ln w="9525">
                  <a:solidFill>
                    <a:schemeClr val="bg1"/>
                  </a:solidFill>
                  <a:prstDash val="solid"/>
                </a:ln>
                <a:effectLst>
                  <a:outerShdw blurRad="12700" dist="38100" dir="2700000" algn="tl" rotWithShape="0">
                    <a:schemeClr val="bg1">
                      <a:lumMod val="50000"/>
                    </a:schemeClr>
                  </a:outerShdw>
                </a:effectLst>
              </a:rPr>
              <a:t>.</a:t>
            </a:r>
            <a:r>
              <a:rPr lang="en-US" sz="4000" b="1" dirty="0">
                <a:ln w="9525">
                  <a:solidFill>
                    <a:schemeClr val="bg1"/>
                  </a:solidFill>
                  <a:prstDash val="solid"/>
                </a:ln>
                <a:effectLst>
                  <a:outerShdw blurRad="12700" dist="38100" dir="2700000" algn="tl" rotWithShape="0">
                    <a:schemeClr val="bg1">
                      <a:lumMod val="50000"/>
                    </a:schemeClr>
                  </a:outerShdw>
                </a:effectLst>
              </a:rPr>
              <a:t> </a:t>
            </a:r>
            <a:r>
              <a:rPr lang="en-US" sz="4000" b="1" dirty="0" smtClean="0">
                <a:ln w="9525">
                  <a:solidFill>
                    <a:schemeClr val="bg1"/>
                  </a:solidFill>
                  <a:prstDash val="solid"/>
                </a:ln>
                <a:effectLst>
                  <a:outerShdw blurRad="12700" dist="38100" dir="2700000" algn="tl" rotWithShape="0">
                    <a:schemeClr val="bg1">
                      <a:lumMod val="50000"/>
                    </a:schemeClr>
                  </a:outerShdw>
                </a:effectLst>
              </a:rPr>
              <a:t>							1 Thessalonians 5:21-22 </a:t>
            </a:r>
          </a:p>
          <a:p>
            <a:pPr marL="0" indent="0">
              <a:buNone/>
            </a:pPr>
            <a:endParaRPr lang="en-US" sz="4000" b="1" dirty="0">
              <a:ln w="9525">
                <a:solidFill>
                  <a:schemeClr val="bg1"/>
                </a:solidFill>
                <a:prstDash val="solid"/>
              </a:ln>
              <a:effectLst>
                <a:outerShdw blurRad="12700" dist="38100" dir="2700000" algn="tl" rotWithShape="0">
                  <a:schemeClr val="bg1">
                    <a:lumMod val="50000"/>
                  </a:schemeClr>
                </a:outerShdw>
              </a:effectLst>
            </a:endParaRPr>
          </a:p>
          <a:p>
            <a:pPr marL="0" indent="0">
              <a:buNone/>
            </a:pPr>
            <a:r>
              <a:rPr lang="en-US" sz="4000" b="1" dirty="0" smtClean="0">
                <a:ln w="9525">
                  <a:solidFill>
                    <a:schemeClr val="bg1"/>
                  </a:solidFill>
                  <a:prstDash val="solid"/>
                </a:ln>
                <a:effectLst>
                  <a:outerShdw blurRad="12700" dist="38100" dir="2700000" algn="tl" rotWithShape="0">
                    <a:schemeClr val="bg1">
                      <a:lumMod val="50000"/>
                    </a:schemeClr>
                  </a:outerShdw>
                </a:effectLst>
              </a:rPr>
              <a:t>God desires we have healthy skepticism</a:t>
            </a:r>
          </a:p>
        </p:txBody>
      </p:sp>
      <p:sp>
        <p:nvSpPr>
          <p:cNvPr id="5" name="Title 4"/>
          <p:cNvSpPr>
            <a:spLocks noGrp="1"/>
          </p:cNvSpPr>
          <p:nvPr>
            <p:ph type="title"/>
          </p:nvPr>
        </p:nvSpPr>
        <p:spPr>
          <a:xfrm>
            <a:off x="0" y="0"/>
            <a:ext cx="9144000" cy="1063229"/>
          </a:xfrm>
        </p:spPr>
        <p:txBody>
          <a:bodyPr>
            <a:noAutofit/>
          </a:bodyPr>
          <a:lstStyle/>
          <a:p>
            <a:pPr algn="ctr"/>
            <a:r>
              <a:rPr lang="en-US" sz="6600" b="1" dirty="0" smtClean="0">
                <a:ln w="9525">
                  <a:solidFill>
                    <a:schemeClr val="bg1"/>
                  </a:solidFill>
                  <a:prstDash val="solid"/>
                </a:ln>
                <a:effectLst>
                  <a:outerShdw blurRad="12700" dist="38100" dir="2700000" algn="tl" rotWithShape="0">
                    <a:schemeClr val="bg1">
                      <a:lumMod val="50000"/>
                    </a:schemeClr>
                  </a:outerShdw>
                </a:effectLst>
                <a:latin typeface="+mn-lt"/>
              </a:rPr>
              <a:t>Skepticism and Faith</a:t>
            </a:r>
            <a:endParaRPr lang="en-US" sz="6600" b="1" dirty="0">
              <a:ln w="9525">
                <a:solidFill>
                  <a:schemeClr val="bg1"/>
                </a:solidFill>
                <a:prstDash val="solid"/>
              </a:ln>
              <a:effectLst>
                <a:outerShdw blurRad="12700" dist="38100" dir="2700000" algn="tl" rotWithShape="0">
                  <a:schemeClr val="bg1">
                    <a:lumMod val="50000"/>
                  </a:schemeClr>
                </a:outerShdw>
              </a:effectLst>
              <a:latin typeface="+mn-lt"/>
            </a:endParaRPr>
          </a:p>
        </p:txBody>
      </p:sp>
    </p:spTree>
    <p:extLst>
      <p:ext uri="{BB962C8B-B14F-4D97-AF65-F5344CB8AC3E}">
        <p14:creationId xmlns:p14="http://schemas.microsoft.com/office/powerpoint/2010/main" val="323530925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610600" cy="3943350"/>
          </a:xfrm>
        </p:spPr>
        <p:txBody>
          <a:bodyPr>
            <a:noAutofit/>
          </a:bodyPr>
          <a:lstStyle/>
          <a:p>
            <a:pPr marL="0" indent="0">
              <a:buNone/>
            </a:pPr>
            <a:r>
              <a:rPr lang="en-US" sz="4000" b="1" dirty="0" smtClean="0">
                <a:ln w="9525">
                  <a:solidFill>
                    <a:schemeClr val="bg1"/>
                  </a:solidFill>
                  <a:prstDash val="solid"/>
                </a:ln>
                <a:effectLst>
                  <a:outerShdw blurRad="12700" dist="38100" dir="2700000" algn="tl" rotWithShape="0">
                    <a:schemeClr val="bg1">
                      <a:lumMod val="50000"/>
                    </a:schemeClr>
                  </a:outerShdw>
                </a:effectLst>
              </a:rPr>
              <a:t>Thomas’ doubt – John 20:24-29</a:t>
            </a:r>
          </a:p>
          <a:p>
            <a:pPr marL="0" indent="0">
              <a:buNone/>
            </a:pPr>
            <a:r>
              <a:rPr lang="en-US" sz="4000" b="1" dirty="0" smtClean="0">
                <a:ln w="9525">
                  <a:solidFill>
                    <a:schemeClr val="bg1"/>
                  </a:solidFill>
                  <a:prstDash val="solid"/>
                </a:ln>
                <a:effectLst>
                  <a:outerShdw blurRad="12700" dist="38100" dir="2700000" algn="tl" rotWithShape="0">
                    <a:schemeClr val="bg1">
                      <a:lumMod val="50000"/>
                    </a:schemeClr>
                  </a:outerShdw>
                </a:effectLst>
              </a:rPr>
              <a:t>	Thomas asked for a sign</a:t>
            </a:r>
          </a:p>
          <a:p>
            <a:pPr marL="0" indent="0">
              <a:buNone/>
            </a:pPr>
            <a:r>
              <a:rPr lang="en-US" sz="4000" b="1" dirty="0">
                <a:ln w="9525">
                  <a:solidFill>
                    <a:schemeClr val="bg1"/>
                  </a:solidFill>
                  <a:prstDash val="solid"/>
                </a:ln>
                <a:effectLst>
                  <a:outerShdw blurRad="12700" dist="38100" dir="2700000" algn="tl" rotWithShape="0">
                    <a:schemeClr val="bg1">
                      <a:lumMod val="50000"/>
                    </a:schemeClr>
                  </a:outerShdw>
                </a:effectLst>
              </a:rPr>
              <a:t>	</a:t>
            </a:r>
            <a:r>
              <a:rPr lang="en-US" sz="4000" b="1" dirty="0" smtClean="0">
                <a:ln w="9525">
                  <a:solidFill>
                    <a:schemeClr val="bg1"/>
                  </a:solidFill>
                  <a:prstDash val="solid"/>
                </a:ln>
                <a:effectLst>
                  <a:outerShdw blurRad="12700" dist="38100" dir="2700000" algn="tl" rotWithShape="0">
                    <a:schemeClr val="bg1">
                      <a:lumMod val="50000"/>
                    </a:schemeClr>
                  </a:outerShdw>
                </a:effectLst>
              </a:rPr>
              <a:t>Jesus gave him his sign</a:t>
            </a:r>
          </a:p>
          <a:p>
            <a:pPr marL="0" indent="0">
              <a:buNone/>
            </a:pPr>
            <a:r>
              <a:rPr lang="en-US" sz="4000" b="1" dirty="0">
                <a:ln w="9525">
                  <a:solidFill>
                    <a:schemeClr val="bg1"/>
                  </a:solidFill>
                  <a:prstDash val="solid"/>
                </a:ln>
                <a:effectLst>
                  <a:outerShdw blurRad="12700" dist="38100" dir="2700000" algn="tl" rotWithShape="0">
                    <a:schemeClr val="bg1">
                      <a:lumMod val="50000"/>
                    </a:schemeClr>
                  </a:outerShdw>
                </a:effectLst>
              </a:rPr>
              <a:t>	</a:t>
            </a:r>
            <a:r>
              <a:rPr lang="en-US" sz="4000" b="1" dirty="0" smtClean="0">
                <a:ln w="9525">
                  <a:solidFill>
                    <a:schemeClr val="bg1"/>
                  </a:solidFill>
                  <a:prstDash val="solid"/>
                </a:ln>
                <a:effectLst>
                  <a:outerShdw blurRad="12700" dist="38100" dir="2700000" algn="tl" rotWithShape="0">
                    <a:schemeClr val="bg1">
                      <a:lumMod val="50000"/>
                    </a:schemeClr>
                  </a:outerShdw>
                </a:effectLst>
              </a:rPr>
              <a:t>Thomas believed</a:t>
            </a:r>
          </a:p>
          <a:p>
            <a:pPr marL="0" indent="0">
              <a:buNone/>
            </a:pPr>
            <a:r>
              <a:rPr lang="en-US" sz="4000" b="1" dirty="0">
                <a:ln w="9525">
                  <a:solidFill>
                    <a:schemeClr val="bg1"/>
                  </a:solidFill>
                  <a:prstDash val="solid"/>
                </a:ln>
                <a:effectLst>
                  <a:outerShdw blurRad="12700" dist="38100" dir="2700000" algn="tl" rotWithShape="0">
                    <a:schemeClr val="bg1">
                      <a:lumMod val="50000"/>
                    </a:schemeClr>
                  </a:outerShdw>
                </a:effectLst>
              </a:rPr>
              <a:t>	</a:t>
            </a:r>
            <a:endParaRPr lang="en-US" sz="4000" b="1" dirty="0" smtClean="0">
              <a:ln w="9525">
                <a:solidFill>
                  <a:schemeClr val="bg1"/>
                </a:solidFill>
                <a:prstDash val="solid"/>
              </a:ln>
              <a:effectLst>
                <a:outerShdw blurRad="12700" dist="38100" dir="2700000" algn="tl" rotWithShape="0">
                  <a:schemeClr val="bg1">
                    <a:lumMod val="50000"/>
                  </a:schemeClr>
                </a:outerShdw>
              </a:effectLst>
            </a:endParaRPr>
          </a:p>
          <a:p>
            <a:pPr marL="0" indent="0">
              <a:buNone/>
            </a:pPr>
            <a:r>
              <a:rPr lang="en-US" sz="4000" b="1" dirty="0">
                <a:ln w="9525">
                  <a:solidFill>
                    <a:schemeClr val="bg1"/>
                  </a:solidFill>
                  <a:prstDash val="solid"/>
                </a:ln>
                <a:effectLst>
                  <a:outerShdw blurRad="12700" dist="38100" dir="2700000" algn="tl" rotWithShape="0">
                    <a:schemeClr val="bg1">
                      <a:lumMod val="50000"/>
                    </a:schemeClr>
                  </a:outerShdw>
                </a:effectLst>
              </a:rPr>
              <a:t>	</a:t>
            </a:r>
            <a:endParaRPr lang="en-US" sz="3800" b="1" dirty="0" smtClean="0">
              <a:ln w="9525">
                <a:solidFill>
                  <a:schemeClr val="bg1"/>
                </a:solidFill>
                <a:prstDash val="solid"/>
              </a:ln>
              <a:effectLst>
                <a:outerShdw blurRad="12700" dist="38100" dir="2700000" algn="tl" rotWithShape="0">
                  <a:schemeClr val="bg1">
                    <a:lumMod val="50000"/>
                  </a:schemeClr>
                </a:outerShdw>
              </a:effectLst>
            </a:endParaRPr>
          </a:p>
        </p:txBody>
      </p:sp>
      <p:sp>
        <p:nvSpPr>
          <p:cNvPr id="5" name="Title 4"/>
          <p:cNvSpPr>
            <a:spLocks noGrp="1"/>
          </p:cNvSpPr>
          <p:nvPr>
            <p:ph type="title"/>
          </p:nvPr>
        </p:nvSpPr>
        <p:spPr>
          <a:xfrm>
            <a:off x="0" y="0"/>
            <a:ext cx="9144000" cy="1063229"/>
          </a:xfrm>
        </p:spPr>
        <p:txBody>
          <a:bodyPr>
            <a:noAutofit/>
          </a:bodyPr>
          <a:lstStyle/>
          <a:p>
            <a:pPr algn="ctr"/>
            <a:r>
              <a:rPr lang="en-US" sz="6000" b="1" dirty="0" smtClean="0">
                <a:ln w="9525">
                  <a:solidFill>
                    <a:schemeClr val="bg1"/>
                  </a:solidFill>
                  <a:prstDash val="solid"/>
                </a:ln>
                <a:effectLst>
                  <a:outerShdw blurRad="12700" dist="38100" dir="2700000" algn="tl" rotWithShape="0">
                    <a:schemeClr val="bg1">
                      <a:lumMod val="50000"/>
                    </a:schemeClr>
                  </a:outerShdw>
                </a:effectLst>
                <a:latin typeface="+mn-lt"/>
              </a:rPr>
              <a:t>Divine Desire for Skepticism</a:t>
            </a:r>
            <a:endParaRPr lang="en-US" sz="6000" b="1" dirty="0">
              <a:ln w="9525">
                <a:solidFill>
                  <a:schemeClr val="bg1"/>
                </a:solidFill>
                <a:prstDash val="solid"/>
              </a:ln>
              <a:effectLst>
                <a:outerShdw blurRad="12700" dist="38100" dir="2700000" algn="tl" rotWithShape="0">
                  <a:schemeClr val="bg1">
                    <a:lumMod val="50000"/>
                  </a:schemeClr>
                </a:outerShdw>
              </a:effectLst>
              <a:latin typeface="+mn-lt"/>
            </a:endParaRPr>
          </a:p>
        </p:txBody>
      </p:sp>
    </p:spTree>
    <p:extLst>
      <p:ext uri="{BB962C8B-B14F-4D97-AF65-F5344CB8AC3E}">
        <p14:creationId xmlns:p14="http://schemas.microsoft.com/office/powerpoint/2010/main" val="2863076296"/>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610600" cy="3943350"/>
          </a:xfrm>
        </p:spPr>
        <p:txBody>
          <a:bodyPr>
            <a:noAutofit/>
          </a:bodyPr>
          <a:lstStyle/>
          <a:p>
            <a:pPr marL="0" indent="0">
              <a:buNone/>
            </a:pPr>
            <a:r>
              <a:rPr lang="en-US" sz="4000" b="1" dirty="0" smtClean="0">
                <a:ln w="9525">
                  <a:solidFill>
                    <a:schemeClr val="bg1"/>
                  </a:solidFill>
                  <a:prstDash val="solid"/>
                </a:ln>
                <a:effectLst>
                  <a:outerShdw blurRad="12700" dist="38100" dir="2700000" algn="tl" rotWithShape="0">
                    <a:schemeClr val="bg1">
                      <a:lumMod val="50000"/>
                    </a:schemeClr>
                  </a:outerShdw>
                </a:effectLst>
              </a:rPr>
              <a:t>Thomas’ doubt – John 20:24-29</a:t>
            </a:r>
          </a:p>
          <a:p>
            <a:pPr marL="0" indent="0">
              <a:buNone/>
            </a:pPr>
            <a:r>
              <a:rPr lang="en-US" sz="4000" b="1" dirty="0" smtClean="0">
                <a:ln w="9525">
                  <a:solidFill>
                    <a:schemeClr val="bg1"/>
                  </a:solidFill>
                  <a:prstDash val="solid"/>
                </a:ln>
                <a:effectLst>
                  <a:outerShdw blurRad="12700" dist="38100" dir="2700000" algn="tl" rotWithShape="0">
                    <a:schemeClr val="bg1">
                      <a:lumMod val="50000"/>
                    </a:schemeClr>
                  </a:outerShdw>
                </a:effectLst>
              </a:rPr>
              <a:t>Ahaz’ test – Isaiah 7:10-13</a:t>
            </a:r>
          </a:p>
          <a:p>
            <a:pPr marL="0" indent="0">
              <a:buNone/>
            </a:pPr>
            <a:r>
              <a:rPr lang="en-US" sz="4000" b="1" dirty="0">
                <a:ln w="9525">
                  <a:solidFill>
                    <a:schemeClr val="bg1"/>
                  </a:solidFill>
                  <a:prstDash val="solid"/>
                </a:ln>
                <a:effectLst>
                  <a:outerShdw blurRad="12700" dist="38100" dir="2700000" algn="tl" rotWithShape="0">
                    <a:schemeClr val="bg1">
                      <a:lumMod val="50000"/>
                    </a:schemeClr>
                  </a:outerShdw>
                </a:effectLst>
              </a:rPr>
              <a:t>	</a:t>
            </a:r>
            <a:r>
              <a:rPr lang="en-US" sz="4000" b="1" dirty="0" smtClean="0">
                <a:ln w="9525">
                  <a:solidFill>
                    <a:schemeClr val="bg1"/>
                  </a:solidFill>
                  <a:prstDash val="solid"/>
                </a:ln>
                <a:effectLst>
                  <a:outerShdw blurRad="12700" dist="38100" dir="2700000" algn="tl" rotWithShape="0">
                    <a:schemeClr val="bg1">
                      <a:lumMod val="50000"/>
                    </a:schemeClr>
                  </a:outerShdw>
                </a:effectLst>
              </a:rPr>
              <a:t>God asked Ahaz to test Him</a:t>
            </a:r>
          </a:p>
          <a:p>
            <a:pPr marL="0" indent="0">
              <a:buNone/>
            </a:pPr>
            <a:r>
              <a:rPr lang="en-US" sz="4000" b="1" dirty="0">
                <a:ln w="9525">
                  <a:solidFill>
                    <a:schemeClr val="bg1"/>
                  </a:solidFill>
                  <a:prstDash val="solid"/>
                </a:ln>
                <a:effectLst>
                  <a:outerShdw blurRad="12700" dist="38100" dir="2700000" algn="tl" rotWithShape="0">
                    <a:schemeClr val="bg1">
                      <a:lumMod val="50000"/>
                    </a:schemeClr>
                  </a:outerShdw>
                </a:effectLst>
              </a:rPr>
              <a:t>	</a:t>
            </a:r>
            <a:r>
              <a:rPr lang="en-US" sz="4000" b="1" dirty="0" smtClean="0">
                <a:ln w="9525">
                  <a:solidFill>
                    <a:schemeClr val="bg1"/>
                  </a:solidFill>
                  <a:prstDash val="solid"/>
                </a:ln>
                <a:effectLst>
                  <a:outerShdw blurRad="12700" dist="38100" dir="2700000" algn="tl" rotWithShape="0">
                    <a:schemeClr val="bg1">
                      <a:lumMod val="50000"/>
                    </a:schemeClr>
                  </a:outerShdw>
                </a:effectLst>
              </a:rPr>
              <a:t>Ahaz refused</a:t>
            </a:r>
          </a:p>
          <a:p>
            <a:pPr marL="0" indent="0">
              <a:buNone/>
            </a:pPr>
            <a:r>
              <a:rPr lang="en-US" sz="4000" b="1" dirty="0">
                <a:ln w="9525">
                  <a:solidFill>
                    <a:schemeClr val="bg1"/>
                  </a:solidFill>
                  <a:prstDash val="solid"/>
                </a:ln>
                <a:effectLst>
                  <a:outerShdw blurRad="12700" dist="38100" dir="2700000" algn="tl" rotWithShape="0">
                    <a:schemeClr val="bg1">
                      <a:lumMod val="50000"/>
                    </a:schemeClr>
                  </a:outerShdw>
                </a:effectLst>
              </a:rPr>
              <a:t>	</a:t>
            </a:r>
            <a:r>
              <a:rPr lang="en-US" sz="4000" b="1" dirty="0" smtClean="0">
                <a:ln w="9525">
                  <a:solidFill>
                    <a:schemeClr val="bg1"/>
                  </a:solidFill>
                  <a:prstDash val="solid"/>
                </a:ln>
                <a:effectLst>
                  <a:outerShdw blurRad="12700" dist="38100" dir="2700000" algn="tl" rotWithShape="0">
                    <a:schemeClr val="bg1">
                      <a:lumMod val="50000"/>
                    </a:schemeClr>
                  </a:outerShdw>
                </a:effectLst>
              </a:rPr>
              <a:t>God disapproved of Ahaz</a:t>
            </a:r>
          </a:p>
          <a:p>
            <a:pPr marL="0" indent="0">
              <a:buNone/>
            </a:pPr>
            <a:endParaRPr lang="en-US" sz="4000" b="1" dirty="0" smtClean="0">
              <a:ln w="9525">
                <a:solidFill>
                  <a:schemeClr val="bg1"/>
                </a:solidFill>
                <a:prstDash val="solid"/>
              </a:ln>
              <a:effectLst>
                <a:outerShdw blurRad="12700" dist="38100" dir="2700000" algn="tl" rotWithShape="0">
                  <a:schemeClr val="bg1">
                    <a:lumMod val="50000"/>
                  </a:schemeClr>
                </a:outerShdw>
              </a:effectLst>
            </a:endParaRPr>
          </a:p>
          <a:p>
            <a:pPr marL="0" indent="0">
              <a:buNone/>
            </a:pPr>
            <a:r>
              <a:rPr lang="en-US" sz="4000" b="1" dirty="0">
                <a:ln w="9525">
                  <a:solidFill>
                    <a:schemeClr val="bg1"/>
                  </a:solidFill>
                  <a:prstDash val="solid"/>
                </a:ln>
                <a:effectLst>
                  <a:outerShdw blurRad="12700" dist="38100" dir="2700000" algn="tl" rotWithShape="0">
                    <a:schemeClr val="bg1">
                      <a:lumMod val="50000"/>
                    </a:schemeClr>
                  </a:outerShdw>
                </a:effectLst>
              </a:rPr>
              <a:t>	</a:t>
            </a:r>
            <a:endParaRPr lang="en-US" sz="3800" b="1" dirty="0" smtClean="0">
              <a:ln w="9525">
                <a:solidFill>
                  <a:schemeClr val="bg1"/>
                </a:solidFill>
                <a:prstDash val="solid"/>
              </a:ln>
              <a:effectLst>
                <a:outerShdw blurRad="12700" dist="38100" dir="2700000" algn="tl" rotWithShape="0">
                  <a:schemeClr val="bg1">
                    <a:lumMod val="50000"/>
                  </a:schemeClr>
                </a:outerShdw>
              </a:effectLst>
            </a:endParaRPr>
          </a:p>
        </p:txBody>
      </p:sp>
      <p:sp>
        <p:nvSpPr>
          <p:cNvPr id="5" name="Title 4"/>
          <p:cNvSpPr>
            <a:spLocks noGrp="1"/>
          </p:cNvSpPr>
          <p:nvPr>
            <p:ph type="title"/>
          </p:nvPr>
        </p:nvSpPr>
        <p:spPr>
          <a:xfrm>
            <a:off x="0" y="0"/>
            <a:ext cx="9144000" cy="1063229"/>
          </a:xfrm>
        </p:spPr>
        <p:txBody>
          <a:bodyPr>
            <a:noAutofit/>
          </a:bodyPr>
          <a:lstStyle/>
          <a:p>
            <a:pPr algn="ctr"/>
            <a:r>
              <a:rPr lang="en-US" sz="6000" b="1" dirty="0" smtClean="0">
                <a:ln w="9525">
                  <a:solidFill>
                    <a:schemeClr val="bg1"/>
                  </a:solidFill>
                  <a:prstDash val="solid"/>
                </a:ln>
                <a:effectLst>
                  <a:outerShdw blurRad="12700" dist="38100" dir="2700000" algn="tl" rotWithShape="0">
                    <a:schemeClr val="bg1">
                      <a:lumMod val="50000"/>
                    </a:schemeClr>
                  </a:outerShdw>
                </a:effectLst>
                <a:latin typeface="+mn-lt"/>
              </a:rPr>
              <a:t>Divine Desire for Skepticism</a:t>
            </a:r>
            <a:endParaRPr lang="en-US" sz="6000" b="1" dirty="0">
              <a:ln w="9525">
                <a:solidFill>
                  <a:schemeClr val="bg1"/>
                </a:solidFill>
                <a:prstDash val="solid"/>
              </a:ln>
              <a:effectLst>
                <a:outerShdw blurRad="12700" dist="38100" dir="2700000" algn="tl" rotWithShape="0">
                  <a:schemeClr val="bg1">
                    <a:lumMod val="50000"/>
                  </a:schemeClr>
                </a:outerShdw>
              </a:effectLst>
              <a:latin typeface="+mn-lt"/>
            </a:endParaRPr>
          </a:p>
        </p:txBody>
      </p:sp>
    </p:spTree>
    <p:extLst>
      <p:ext uri="{BB962C8B-B14F-4D97-AF65-F5344CB8AC3E}">
        <p14:creationId xmlns:p14="http://schemas.microsoft.com/office/powerpoint/2010/main" val="421264578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263775</TotalTime>
  <Words>1046</Words>
  <Application>Microsoft Office PowerPoint</Application>
  <PresentationFormat>On-screen Show (16:9)</PresentationFormat>
  <Paragraphs>160</Paragraphs>
  <Slides>23</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Bell MT</vt:lpstr>
      <vt:lpstr>Calibri</vt:lpstr>
      <vt:lpstr>Calibri Light</vt:lpstr>
      <vt:lpstr>Lucida Sans Unicode</vt:lpstr>
      <vt:lpstr>Times New Roman</vt:lpstr>
      <vt:lpstr>Wingdings</vt:lpstr>
      <vt:lpstr>Office Theme</vt:lpstr>
      <vt:lpstr>Welcome!</vt:lpstr>
      <vt:lpstr>PowerPoint Presentation</vt:lpstr>
      <vt:lpstr>PowerPoint Presentation</vt:lpstr>
      <vt:lpstr>Skepticism and Faith</vt:lpstr>
      <vt:lpstr>Skepticism and Faith</vt:lpstr>
      <vt:lpstr>Skepticism and Faith</vt:lpstr>
      <vt:lpstr>Skepticism and Faith</vt:lpstr>
      <vt:lpstr>Divine Desire for Skepticism</vt:lpstr>
      <vt:lpstr>Divine Desire for Skepticism</vt:lpstr>
      <vt:lpstr>Divine Desire for Skepticism</vt:lpstr>
      <vt:lpstr>Divine Desire for Skepticism</vt:lpstr>
      <vt:lpstr>Test ALL Things</vt:lpstr>
      <vt:lpstr>Test ALL Things</vt:lpstr>
      <vt:lpstr>Hold Fast to What is Good</vt:lpstr>
      <vt:lpstr>Reject What is Evil</vt:lpstr>
      <vt:lpstr>Reject What is Evil</vt:lpstr>
      <vt:lpstr>Unhealthy Skepticism</vt:lpstr>
      <vt:lpstr>Unhealthy Skepticism</vt:lpstr>
      <vt:lpstr>Unhealthy Skepticism</vt:lpstr>
      <vt:lpstr>God Desires Inquiring Minds</vt:lpstr>
      <vt:lpstr>God Desires Inquiring Minds</vt:lpstr>
      <vt:lpstr>PowerPoint Presentation</vt:lpstr>
      <vt:lpstr>Having Tested the Truth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Communion</dc:title>
  <dc:creator>BRIAN HAINES</dc:creator>
  <cp:lastModifiedBy>Microsoft account</cp:lastModifiedBy>
  <cp:revision>1152</cp:revision>
  <dcterms:modified xsi:type="dcterms:W3CDTF">2021-05-02T03:50:14Z</dcterms:modified>
</cp:coreProperties>
</file>